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2"/>
  </p:notesMasterIdLst>
  <p:sldIdLst>
    <p:sldId id="287" r:id="rId2"/>
    <p:sldId id="256" r:id="rId3"/>
    <p:sldId id="258" r:id="rId4"/>
    <p:sldId id="257" r:id="rId5"/>
    <p:sldId id="263" r:id="rId6"/>
    <p:sldId id="262" r:id="rId7"/>
    <p:sldId id="259" r:id="rId8"/>
    <p:sldId id="260" r:id="rId9"/>
    <p:sldId id="261" r:id="rId10"/>
    <p:sldId id="264" r:id="rId11"/>
    <p:sldId id="265" r:id="rId12"/>
    <p:sldId id="266" r:id="rId13"/>
    <p:sldId id="267" r:id="rId14"/>
    <p:sldId id="269" r:id="rId15"/>
    <p:sldId id="268" r:id="rId16"/>
    <p:sldId id="270" r:id="rId17"/>
    <p:sldId id="271" r:id="rId18"/>
    <p:sldId id="272" r:id="rId19"/>
    <p:sldId id="288" r:id="rId20"/>
    <p:sldId id="289" r:id="rId21"/>
  </p:sldIdLst>
  <p:sldSz cx="9144000" cy="6858000" type="screen4x3"/>
  <p:notesSz cx="6669088" cy="9928225"/>
  <p:embeddedFontLs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Comic Sans MS" panose="030F0702030302020204" pitchFamily="66" charset="0"/>
      <p:regular r:id="rId29"/>
      <p:bold r:id="rId30"/>
      <p:italic r:id="rId31"/>
      <p:boldItalic r:id="rId32"/>
    </p:embeddedFont>
    <p:embeddedFont>
      <p:font typeface="Edo" panose="020B0604020202020204" charset="0"/>
      <p:regular r:id="rId33"/>
    </p:embeddedFont>
    <p:embeddedFont>
      <p:font typeface="Edo SZ" panose="020B0604020202020204" charset="0"/>
      <p:regular r:id="rId34"/>
    </p:embeddedFont>
    <p:embeddedFont>
      <p:font typeface="NeoTrash" panose="020B0604020202020204" charset="0"/>
      <p:bold r:id="rId3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107" d="100"/>
          <a:sy n="107" d="100"/>
        </p:scale>
        <p:origin x="1572" y="84"/>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75" d="100"/>
          <a:sy n="75" d="100"/>
        </p:scale>
        <p:origin x="405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889938" cy="498135"/>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777607" y="1"/>
            <a:ext cx="2889938" cy="498135"/>
          </a:xfrm>
          <a:prstGeom prst="rect">
            <a:avLst/>
          </a:prstGeom>
        </p:spPr>
        <p:txBody>
          <a:bodyPr vert="horz" lIns="91440" tIns="45720" rIns="91440" bIns="45720" rtlCol="0"/>
          <a:lstStyle>
            <a:lvl1pPr algn="r">
              <a:defRPr sz="1200"/>
            </a:lvl1pPr>
          </a:lstStyle>
          <a:p>
            <a:fld id="{42E80642-03BB-4A63-BC37-D21862CBAFAB}" type="datetimeFigureOut">
              <a:rPr lang="de-DE" smtClean="0"/>
              <a:t>21.08.2023</a:t>
            </a:fld>
            <a:endParaRPr lang="de-DE"/>
          </a:p>
        </p:txBody>
      </p:sp>
      <p:sp>
        <p:nvSpPr>
          <p:cNvPr id="4" name="Folienbildplatzhalter 3"/>
          <p:cNvSpPr>
            <a:spLocks noGrp="1" noRot="1" noChangeAspect="1"/>
          </p:cNvSpPr>
          <p:nvPr>
            <p:ph type="sldImg" idx="2"/>
          </p:nvPr>
        </p:nvSpPr>
        <p:spPr>
          <a:xfrm>
            <a:off x="1101725" y="1241425"/>
            <a:ext cx="4465638"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66909" y="4777958"/>
            <a:ext cx="5335270" cy="3909239"/>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30091"/>
            <a:ext cx="2889938" cy="498134"/>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777607" y="9430091"/>
            <a:ext cx="2889938" cy="498134"/>
          </a:xfrm>
          <a:prstGeom prst="rect">
            <a:avLst/>
          </a:prstGeom>
        </p:spPr>
        <p:txBody>
          <a:bodyPr vert="horz" lIns="91440" tIns="45720" rIns="91440" bIns="45720" rtlCol="0" anchor="b"/>
          <a:lstStyle>
            <a:lvl1pPr algn="r">
              <a:defRPr sz="1200"/>
            </a:lvl1pPr>
          </a:lstStyle>
          <a:p>
            <a:fld id="{13DA45DF-A6C9-4E00-BE35-81659A3773C3}" type="slidenum">
              <a:rPr lang="de-DE" smtClean="0"/>
              <a:t>‹Nr.›</a:t>
            </a:fld>
            <a:endParaRPr lang="de-DE"/>
          </a:p>
        </p:txBody>
      </p:sp>
    </p:spTree>
    <p:extLst>
      <p:ext uri="{BB962C8B-B14F-4D97-AF65-F5344CB8AC3E}">
        <p14:creationId xmlns:p14="http://schemas.microsoft.com/office/powerpoint/2010/main" val="1252758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5" name="Notizenplatzhalter 4">
            <a:extLst>
              <a:ext uri="{FF2B5EF4-FFF2-40B4-BE49-F238E27FC236}">
                <a16:creationId xmlns:a16="http://schemas.microsoft.com/office/drawing/2014/main" id="{6463563B-81CD-0194-9A01-CC41DE382990}"/>
              </a:ext>
            </a:extLst>
          </p:cNvPr>
          <p:cNvSpPr>
            <a:spLocks noGrp="1"/>
          </p:cNvSpPr>
          <p:nvPr>
            <p:ph type="body" sz="quarter" idx="3"/>
          </p:nvPr>
        </p:nvSpPr>
        <p:spPr/>
        <p:txBody>
          <a:bodyPr/>
          <a:lstStyle/>
          <a:p>
            <a:endParaRPr lang="de-DE"/>
          </a:p>
        </p:txBody>
      </p:sp>
    </p:spTree>
    <p:extLst>
      <p:ext uri="{BB962C8B-B14F-4D97-AF65-F5344CB8AC3E}">
        <p14:creationId xmlns:p14="http://schemas.microsoft.com/office/powerpoint/2010/main" val="2806476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5"/>
          </p:nvPr>
        </p:nvSpPr>
        <p:spPr/>
        <p:txBody>
          <a:bodyPr/>
          <a:lstStyle/>
          <a:p>
            <a:fld id="{13DA45DF-A6C9-4E00-BE35-81659A3773C3}" type="slidenum">
              <a:rPr lang="de-DE" smtClean="0"/>
              <a:t>10</a:t>
            </a:fld>
            <a:endParaRPr lang="de-DE"/>
          </a:p>
        </p:txBody>
      </p:sp>
      <p:sp>
        <p:nvSpPr>
          <p:cNvPr id="6" name="Notizenplatzhalter 5">
            <a:extLst>
              <a:ext uri="{FF2B5EF4-FFF2-40B4-BE49-F238E27FC236}">
                <a16:creationId xmlns:a16="http://schemas.microsoft.com/office/drawing/2014/main" id="{6204FE4F-9095-9CE4-12BF-9A3E0AF919D8}"/>
              </a:ext>
            </a:extLst>
          </p:cNvPr>
          <p:cNvSpPr>
            <a:spLocks noGrp="1"/>
          </p:cNvSpPr>
          <p:nvPr>
            <p:ph type="body" sz="quarter" idx="3"/>
          </p:nvPr>
        </p:nvSpPr>
        <p:spPr/>
        <p:txBody>
          <a:bodyPr/>
          <a:lstStyle/>
          <a:p>
            <a:endParaRPr lang="de-DE"/>
          </a:p>
        </p:txBody>
      </p:sp>
    </p:spTree>
    <p:extLst>
      <p:ext uri="{BB962C8B-B14F-4D97-AF65-F5344CB8AC3E}">
        <p14:creationId xmlns:p14="http://schemas.microsoft.com/office/powerpoint/2010/main" val="2316614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5"/>
          </p:nvPr>
        </p:nvSpPr>
        <p:spPr/>
        <p:txBody>
          <a:bodyPr/>
          <a:lstStyle/>
          <a:p>
            <a:fld id="{13DA45DF-A6C9-4E00-BE35-81659A3773C3}" type="slidenum">
              <a:rPr lang="de-DE" smtClean="0"/>
              <a:t>11</a:t>
            </a:fld>
            <a:endParaRPr lang="de-DE"/>
          </a:p>
        </p:txBody>
      </p:sp>
      <p:sp>
        <p:nvSpPr>
          <p:cNvPr id="6" name="Notizenplatzhalter 5">
            <a:extLst>
              <a:ext uri="{FF2B5EF4-FFF2-40B4-BE49-F238E27FC236}">
                <a16:creationId xmlns:a16="http://schemas.microsoft.com/office/drawing/2014/main" id="{413F177C-A30A-0F97-495F-C477FBE124C7}"/>
              </a:ext>
            </a:extLst>
          </p:cNvPr>
          <p:cNvSpPr>
            <a:spLocks noGrp="1"/>
          </p:cNvSpPr>
          <p:nvPr>
            <p:ph type="body" sz="quarter" idx="3"/>
          </p:nvPr>
        </p:nvSpPr>
        <p:spPr/>
        <p:txBody>
          <a:bodyPr/>
          <a:lstStyle/>
          <a:p>
            <a:endParaRPr lang="de-DE"/>
          </a:p>
        </p:txBody>
      </p:sp>
    </p:spTree>
    <p:extLst>
      <p:ext uri="{BB962C8B-B14F-4D97-AF65-F5344CB8AC3E}">
        <p14:creationId xmlns:p14="http://schemas.microsoft.com/office/powerpoint/2010/main" val="1665936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5"/>
          </p:nvPr>
        </p:nvSpPr>
        <p:spPr/>
        <p:txBody>
          <a:bodyPr/>
          <a:lstStyle/>
          <a:p>
            <a:fld id="{13DA45DF-A6C9-4E00-BE35-81659A3773C3}" type="slidenum">
              <a:rPr lang="de-DE" smtClean="0"/>
              <a:t>12</a:t>
            </a:fld>
            <a:endParaRPr lang="de-DE"/>
          </a:p>
        </p:txBody>
      </p:sp>
      <p:sp>
        <p:nvSpPr>
          <p:cNvPr id="6" name="Notizenplatzhalter 5">
            <a:extLst>
              <a:ext uri="{FF2B5EF4-FFF2-40B4-BE49-F238E27FC236}">
                <a16:creationId xmlns:a16="http://schemas.microsoft.com/office/drawing/2014/main" id="{A82A98B5-DAE6-56A6-D612-7E9DEB435F40}"/>
              </a:ext>
            </a:extLst>
          </p:cNvPr>
          <p:cNvSpPr>
            <a:spLocks noGrp="1"/>
          </p:cNvSpPr>
          <p:nvPr>
            <p:ph type="body" sz="quarter" idx="3"/>
          </p:nvPr>
        </p:nvSpPr>
        <p:spPr/>
        <p:txBody>
          <a:bodyPr/>
          <a:lstStyle/>
          <a:p>
            <a:endParaRPr lang="de-DE"/>
          </a:p>
        </p:txBody>
      </p:sp>
    </p:spTree>
    <p:extLst>
      <p:ext uri="{BB962C8B-B14F-4D97-AF65-F5344CB8AC3E}">
        <p14:creationId xmlns:p14="http://schemas.microsoft.com/office/powerpoint/2010/main" val="2401526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5"/>
          </p:nvPr>
        </p:nvSpPr>
        <p:spPr/>
        <p:txBody>
          <a:bodyPr/>
          <a:lstStyle/>
          <a:p>
            <a:fld id="{13DA45DF-A6C9-4E00-BE35-81659A3773C3}" type="slidenum">
              <a:rPr lang="de-DE" smtClean="0"/>
              <a:t>13</a:t>
            </a:fld>
            <a:endParaRPr lang="de-DE"/>
          </a:p>
        </p:txBody>
      </p:sp>
      <p:sp>
        <p:nvSpPr>
          <p:cNvPr id="6" name="Notizenplatzhalter 5">
            <a:extLst>
              <a:ext uri="{FF2B5EF4-FFF2-40B4-BE49-F238E27FC236}">
                <a16:creationId xmlns:a16="http://schemas.microsoft.com/office/drawing/2014/main" id="{BB861D33-B6F1-904C-001B-B57BBF1FB666}"/>
              </a:ext>
            </a:extLst>
          </p:cNvPr>
          <p:cNvSpPr>
            <a:spLocks noGrp="1"/>
          </p:cNvSpPr>
          <p:nvPr>
            <p:ph type="body" sz="quarter" idx="3"/>
          </p:nvPr>
        </p:nvSpPr>
        <p:spPr/>
        <p:txBody>
          <a:bodyPr/>
          <a:lstStyle/>
          <a:p>
            <a:endParaRPr lang="de-DE"/>
          </a:p>
        </p:txBody>
      </p:sp>
    </p:spTree>
    <p:extLst>
      <p:ext uri="{BB962C8B-B14F-4D97-AF65-F5344CB8AC3E}">
        <p14:creationId xmlns:p14="http://schemas.microsoft.com/office/powerpoint/2010/main" val="3184527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5"/>
          </p:nvPr>
        </p:nvSpPr>
        <p:spPr/>
        <p:txBody>
          <a:bodyPr/>
          <a:lstStyle/>
          <a:p>
            <a:fld id="{13DA45DF-A6C9-4E00-BE35-81659A3773C3}" type="slidenum">
              <a:rPr lang="de-DE" smtClean="0"/>
              <a:t>14</a:t>
            </a:fld>
            <a:endParaRPr lang="de-DE"/>
          </a:p>
        </p:txBody>
      </p:sp>
      <p:sp>
        <p:nvSpPr>
          <p:cNvPr id="6" name="Notizenplatzhalter 5">
            <a:extLst>
              <a:ext uri="{FF2B5EF4-FFF2-40B4-BE49-F238E27FC236}">
                <a16:creationId xmlns:a16="http://schemas.microsoft.com/office/drawing/2014/main" id="{A4374A1A-83A6-F378-5FCE-9B030D21C8CD}"/>
              </a:ext>
            </a:extLst>
          </p:cNvPr>
          <p:cNvSpPr>
            <a:spLocks noGrp="1"/>
          </p:cNvSpPr>
          <p:nvPr>
            <p:ph type="body" sz="quarter" idx="3"/>
          </p:nvPr>
        </p:nvSpPr>
        <p:spPr/>
        <p:txBody>
          <a:bodyPr/>
          <a:lstStyle/>
          <a:p>
            <a:endParaRPr lang="de-DE"/>
          </a:p>
        </p:txBody>
      </p:sp>
    </p:spTree>
    <p:extLst>
      <p:ext uri="{BB962C8B-B14F-4D97-AF65-F5344CB8AC3E}">
        <p14:creationId xmlns:p14="http://schemas.microsoft.com/office/powerpoint/2010/main" val="2492160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5"/>
          </p:nvPr>
        </p:nvSpPr>
        <p:spPr/>
        <p:txBody>
          <a:bodyPr/>
          <a:lstStyle/>
          <a:p>
            <a:fld id="{13DA45DF-A6C9-4E00-BE35-81659A3773C3}" type="slidenum">
              <a:rPr lang="de-DE" smtClean="0"/>
              <a:t>15</a:t>
            </a:fld>
            <a:endParaRPr lang="de-DE"/>
          </a:p>
        </p:txBody>
      </p:sp>
    </p:spTree>
    <p:extLst>
      <p:ext uri="{BB962C8B-B14F-4D97-AF65-F5344CB8AC3E}">
        <p14:creationId xmlns:p14="http://schemas.microsoft.com/office/powerpoint/2010/main" val="4055994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5"/>
          </p:nvPr>
        </p:nvSpPr>
        <p:spPr/>
        <p:txBody>
          <a:bodyPr/>
          <a:lstStyle/>
          <a:p>
            <a:fld id="{13DA45DF-A6C9-4E00-BE35-81659A3773C3}" type="slidenum">
              <a:rPr lang="de-DE" smtClean="0"/>
              <a:t>16</a:t>
            </a:fld>
            <a:endParaRPr lang="de-DE"/>
          </a:p>
        </p:txBody>
      </p:sp>
      <p:sp>
        <p:nvSpPr>
          <p:cNvPr id="6" name="Notizenplatzhalter 5">
            <a:extLst>
              <a:ext uri="{FF2B5EF4-FFF2-40B4-BE49-F238E27FC236}">
                <a16:creationId xmlns:a16="http://schemas.microsoft.com/office/drawing/2014/main" id="{014E357A-6E08-B005-C902-CAED59024D0B}"/>
              </a:ext>
            </a:extLst>
          </p:cNvPr>
          <p:cNvSpPr>
            <a:spLocks noGrp="1"/>
          </p:cNvSpPr>
          <p:nvPr>
            <p:ph type="body" sz="quarter" idx="3"/>
          </p:nvPr>
        </p:nvSpPr>
        <p:spPr/>
        <p:txBody>
          <a:bodyPr/>
          <a:lstStyle/>
          <a:p>
            <a:endParaRPr lang="de-DE"/>
          </a:p>
        </p:txBody>
      </p:sp>
    </p:spTree>
    <p:extLst>
      <p:ext uri="{BB962C8B-B14F-4D97-AF65-F5344CB8AC3E}">
        <p14:creationId xmlns:p14="http://schemas.microsoft.com/office/powerpoint/2010/main" val="1284529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5"/>
          </p:nvPr>
        </p:nvSpPr>
        <p:spPr/>
        <p:txBody>
          <a:bodyPr/>
          <a:lstStyle/>
          <a:p>
            <a:fld id="{13DA45DF-A6C9-4E00-BE35-81659A3773C3}" type="slidenum">
              <a:rPr lang="de-DE" smtClean="0"/>
              <a:t>17</a:t>
            </a:fld>
            <a:endParaRPr lang="de-DE"/>
          </a:p>
        </p:txBody>
      </p:sp>
      <p:sp>
        <p:nvSpPr>
          <p:cNvPr id="6" name="Notizenplatzhalter 5">
            <a:extLst>
              <a:ext uri="{FF2B5EF4-FFF2-40B4-BE49-F238E27FC236}">
                <a16:creationId xmlns:a16="http://schemas.microsoft.com/office/drawing/2014/main" id="{BC5B4B4F-90EA-C046-0C1C-51BDAE212B90}"/>
              </a:ext>
            </a:extLst>
          </p:cNvPr>
          <p:cNvSpPr>
            <a:spLocks noGrp="1"/>
          </p:cNvSpPr>
          <p:nvPr>
            <p:ph type="body" sz="quarter" idx="3"/>
          </p:nvPr>
        </p:nvSpPr>
        <p:spPr/>
        <p:txBody>
          <a:bodyPr/>
          <a:lstStyle/>
          <a:p>
            <a:endParaRPr lang="de-DE"/>
          </a:p>
        </p:txBody>
      </p:sp>
    </p:spTree>
    <p:extLst>
      <p:ext uri="{BB962C8B-B14F-4D97-AF65-F5344CB8AC3E}">
        <p14:creationId xmlns:p14="http://schemas.microsoft.com/office/powerpoint/2010/main" val="758246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5"/>
          </p:nvPr>
        </p:nvSpPr>
        <p:spPr/>
        <p:txBody>
          <a:bodyPr/>
          <a:lstStyle/>
          <a:p>
            <a:fld id="{13DA45DF-A6C9-4E00-BE35-81659A3773C3}" type="slidenum">
              <a:rPr lang="de-DE" smtClean="0"/>
              <a:t>18</a:t>
            </a:fld>
            <a:endParaRPr lang="de-DE"/>
          </a:p>
        </p:txBody>
      </p:sp>
      <p:sp>
        <p:nvSpPr>
          <p:cNvPr id="6" name="Notizenplatzhalter 5">
            <a:extLst>
              <a:ext uri="{FF2B5EF4-FFF2-40B4-BE49-F238E27FC236}">
                <a16:creationId xmlns:a16="http://schemas.microsoft.com/office/drawing/2014/main" id="{F0A6F524-37B3-3830-4AF5-0DD466DCB26D}"/>
              </a:ext>
            </a:extLst>
          </p:cNvPr>
          <p:cNvSpPr>
            <a:spLocks noGrp="1"/>
          </p:cNvSpPr>
          <p:nvPr>
            <p:ph type="body" sz="quarter" idx="3"/>
          </p:nvPr>
        </p:nvSpPr>
        <p:spPr/>
        <p:txBody>
          <a:bodyPr/>
          <a:lstStyle/>
          <a:p>
            <a:endParaRPr lang="de-DE"/>
          </a:p>
        </p:txBody>
      </p:sp>
    </p:spTree>
    <p:extLst>
      <p:ext uri="{BB962C8B-B14F-4D97-AF65-F5344CB8AC3E}">
        <p14:creationId xmlns:p14="http://schemas.microsoft.com/office/powerpoint/2010/main" val="3045975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5"/>
          </p:nvPr>
        </p:nvSpPr>
        <p:spPr/>
        <p:txBody>
          <a:bodyPr/>
          <a:lstStyle/>
          <a:p>
            <a:fld id="{13DA45DF-A6C9-4E00-BE35-81659A3773C3}" type="slidenum">
              <a:rPr lang="de-DE" smtClean="0"/>
              <a:t>19</a:t>
            </a:fld>
            <a:endParaRPr lang="de-DE"/>
          </a:p>
        </p:txBody>
      </p:sp>
      <p:sp>
        <p:nvSpPr>
          <p:cNvPr id="6" name="Notizenplatzhalter 5">
            <a:extLst>
              <a:ext uri="{FF2B5EF4-FFF2-40B4-BE49-F238E27FC236}">
                <a16:creationId xmlns:a16="http://schemas.microsoft.com/office/drawing/2014/main" id="{AD340987-92AF-5222-2DFB-55413E2F816C}"/>
              </a:ext>
            </a:extLst>
          </p:cNvPr>
          <p:cNvSpPr>
            <a:spLocks noGrp="1"/>
          </p:cNvSpPr>
          <p:nvPr>
            <p:ph type="body" sz="quarter" idx="3"/>
          </p:nvPr>
        </p:nvSpPr>
        <p:spPr/>
        <p:txBody>
          <a:bodyPr/>
          <a:lstStyle/>
          <a:p>
            <a:endParaRPr lang="de-DE"/>
          </a:p>
        </p:txBody>
      </p:sp>
    </p:spTree>
    <p:extLst>
      <p:ext uri="{BB962C8B-B14F-4D97-AF65-F5344CB8AC3E}">
        <p14:creationId xmlns:p14="http://schemas.microsoft.com/office/powerpoint/2010/main" val="530402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5"/>
          </p:nvPr>
        </p:nvSpPr>
        <p:spPr/>
        <p:txBody>
          <a:bodyPr/>
          <a:lstStyle/>
          <a:p>
            <a:fld id="{13DA45DF-A6C9-4E00-BE35-81659A3773C3}" type="slidenum">
              <a:rPr lang="de-DE" smtClean="0"/>
              <a:t>2</a:t>
            </a:fld>
            <a:endParaRPr lang="de-DE"/>
          </a:p>
        </p:txBody>
      </p:sp>
      <p:sp>
        <p:nvSpPr>
          <p:cNvPr id="6" name="Notizenplatzhalter 5">
            <a:extLst>
              <a:ext uri="{FF2B5EF4-FFF2-40B4-BE49-F238E27FC236}">
                <a16:creationId xmlns:a16="http://schemas.microsoft.com/office/drawing/2014/main" id="{AA54741C-EB37-F0AE-0D16-52D79B6A2533}"/>
              </a:ext>
            </a:extLst>
          </p:cNvPr>
          <p:cNvSpPr>
            <a:spLocks noGrp="1"/>
          </p:cNvSpPr>
          <p:nvPr>
            <p:ph type="body" sz="quarter" idx="3"/>
          </p:nvPr>
        </p:nvSpPr>
        <p:spPr/>
        <p:txBody>
          <a:bodyPr/>
          <a:lstStyle/>
          <a:p>
            <a:endParaRPr lang="de-DE"/>
          </a:p>
        </p:txBody>
      </p:sp>
    </p:spTree>
    <p:extLst>
      <p:ext uri="{BB962C8B-B14F-4D97-AF65-F5344CB8AC3E}">
        <p14:creationId xmlns:p14="http://schemas.microsoft.com/office/powerpoint/2010/main" val="2660324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5"/>
          </p:nvPr>
        </p:nvSpPr>
        <p:spPr/>
        <p:txBody>
          <a:bodyPr/>
          <a:lstStyle/>
          <a:p>
            <a:fld id="{13DA45DF-A6C9-4E00-BE35-81659A3773C3}" type="slidenum">
              <a:rPr lang="de-DE" smtClean="0"/>
              <a:t>20</a:t>
            </a:fld>
            <a:endParaRPr lang="de-DE"/>
          </a:p>
        </p:txBody>
      </p:sp>
      <p:sp>
        <p:nvSpPr>
          <p:cNvPr id="6" name="Notizenplatzhalter 5">
            <a:extLst>
              <a:ext uri="{FF2B5EF4-FFF2-40B4-BE49-F238E27FC236}">
                <a16:creationId xmlns:a16="http://schemas.microsoft.com/office/drawing/2014/main" id="{268B1098-E759-DFA6-0E3C-093EB9ECFF66}"/>
              </a:ext>
            </a:extLst>
          </p:cNvPr>
          <p:cNvSpPr>
            <a:spLocks noGrp="1"/>
          </p:cNvSpPr>
          <p:nvPr>
            <p:ph type="body" sz="quarter" idx="3"/>
          </p:nvPr>
        </p:nvSpPr>
        <p:spPr/>
        <p:txBody>
          <a:bodyPr/>
          <a:lstStyle/>
          <a:p>
            <a:endParaRPr lang="de-DE"/>
          </a:p>
        </p:txBody>
      </p:sp>
    </p:spTree>
    <p:extLst>
      <p:ext uri="{BB962C8B-B14F-4D97-AF65-F5344CB8AC3E}">
        <p14:creationId xmlns:p14="http://schemas.microsoft.com/office/powerpoint/2010/main" val="3713770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5"/>
          </p:nvPr>
        </p:nvSpPr>
        <p:spPr/>
        <p:txBody>
          <a:bodyPr/>
          <a:lstStyle/>
          <a:p>
            <a:fld id="{13DA45DF-A6C9-4E00-BE35-81659A3773C3}" type="slidenum">
              <a:rPr lang="de-DE" smtClean="0"/>
              <a:t>3</a:t>
            </a:fld>
            <a:endParaRPr lang="de-DE"/>
          </a:p>
        </p:txBody>
      </p:sp>
      <p:sp>
        <p:nvSpPr>
          <p:cNvPr id="6" name="Notizenplatzhalter 5">
            <a:extLst>
              <a:ext uri="{FF2B5EF4-FFF2-40B4-BE49-F238E27FC236}">
                <a16:creationId xmlns:a16="http://schemas.microsoft.com/office/drawing/2014/main" id="{8C46E558-48F8-5517-7855-993EB10BBA0C}"/>
              </a:ext>
            </a:extLst>
          </p:cNvPr>
          <p:cNvSpPr>
            <a:spLocks noGrp="1"/>
          </p:cNvSpPr>
          <p:nvPr>
            <p:ph type="body" sz="quarter" idx="3"/>
          </p:nvPr>
        </p:nvSpPr>
        <p:spPr/>
        <p:txBody>
          <a:bodyPr/>
          <a:lstStyle/>
          <a:p>
            <a:endParaRPr lang="de-DE"/>
          </a:p>
        </p:txBody>
      </p:sp>
    </p:spTree>
    <p:extLst>
      <p:ext uri="{BB962C8B-B14F-4D97-AF65-F5344CB8AC3E}">
        <p14:creationId xmlns:p14="http://schemas.microsoft.com/office/powerpoint/2010/main" val="892085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5"/>
          </p:nvPr>
        </p:nvSpPr>
        <p:spPr/>
        <p:txBody>
          <a:bodyPr/>
          <a:lstStyle/>
          <a:p>
            <a:fld id="{13DA45DF-A6C9-4E00-BE35-81659A3773C3}" type="slidenum">
              <a:rPr lang="de-DE" smtClean="0"/>
              <a:t>4</a:t>
            </a:fld>
            <a:endParaRPr lang="de-DE"/>
          </a:p>
        </p:txBody>
      </p:sp>
      <p:sp>
        <p:nvSpPr>
          <p:cNvPr id="6" name="Notizenplatzhalter 5">
            <a:extLst>
              <a:ext uri="{FF2B5EF4-FFF2-40B4-BE49-F238E27FC236}">
                <a16:creationId xmlns:a16="http://schemas.microsoft.com/office/drawing/2014/main" id="{D82F3216-39CF-E82C-4CF6-3B8827C0E19A}"/>
              </a:ext>
            </a:extLst>
          </p:cNvPr>
          <p:cNvSpPr>
            <a:spLocks noGrp="1"/>
          </p:cNvSpPr>
          <p:nvPr>
            <p:ph type="body" sz="quarter" idx="3"/>
          </p:nvPr>
        </p:nvSpPr>
        <p:spPr/>
        <p:txBody>
          <a:bodyPr/>
          <a:lstStyle/>
          <a:p>
            <a:endParaRPr lang="de-DE"/>
          </a:p>
        </p:txBody>
      </p:sp>
    </p:spTree>
    <p:extLst>
      <p:ext uri="{BB962C8B-B14F-4D97-AF65-F5344CB8AC3E}">
        <p14:creationId xmlns:p14="http://schemas.microsoft.com/office/powerpoint/2010/main" val="1858507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5"/>
          </p:nvPr>
        </p:nvSpPr>
        <p:spPr/>
        <p:txBody>
          <a:bodyPr/>
          <a:lstStyle/>
          <a:p>
            <a:fld id="{13DA45DF-A6C9-4E00-BE35-81659A3773C3}" type="slidenum">
              <a:rPr lang="de-DE" smtClean="0"/>
              <a:t>5</a:t>
            </a:fld>
            <a:endParaRPr lang="de-DE"/>
          </a:p>
        </p:txBody>
      </p:sp>
      <p:sp>
        <p:nvSpPr>
          <p:cNvPr id="6" name="Notizenplatzhalter 5">
            <a:extLst>
              <a:ext uri="{FF2B5EF4-FFF2-40B4-BE49-F238E27FC236}">
                <a16:creationId xmlns:a16="http://schemas.microsoft.com/office/drawing/2014/main" id="{409FD6B5-4B70-DA61-ADFC-5E90C694B219}"/>
              </a:ext>
            </a:extLst>
          </p:cNvPr>
          <p:cNvSpPr>
            <a:spLocks noGrp="1"/>
          </p:cNvSpPr>
          <p:nvPr>
            <p:ph type="body" sz="quarter" idx="3"/>
          </p:nvPr>
        </p:nvSpPr>
        <p:spPr/>
        <p:txBody>
          <a:bodyPr/>
          <a:lstStyle/>
          <a:p>
            <a:endParaRPr lang="de-DE"/>
          </a:p>
        </p:txBody>
      </p:sp>
    </p:spTree>
    <p:extLst>
      <p:ext uri="{BB962C8B-B14F-4D97-AF65-F5344CB8AC3E}">
        <p14:creationId xmlns:p14="http://schemas.microsoft.com/office/powerpoint/2010/main" val="4068981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5"/>
          </p:nvPr>
        </p:nvSpPr>
        <p:spPr/>
        <p:txBody>
          <a:bodyPr/>
          <a:lstStyle/>
          <a:p>
            <a:fld id="{13DA45DF-A6C9-4E00-BE35-81659A3773C3}" type="slidenum">
              <a:rPr lang="de-DE" smtClean="0"/>
              <a:t>6</a:t>
            </a:fld>
            <a:endParaRPr lang="de-DE"/>
          </a:p>
        </p:txBody>
      </p:sp>
      <p:sp>
        <p:nvSpPr>
          <p:cNvPr id="6" name="Notizenplatzhalter 5">
            <a:extLst>
              <a:ext uri="{FF2B5EF4-FFF2-40B4-BE49-F238E27FC236}">
                <a16:creationId xmlns:a16="http://schemas.microsoft.com/office/drawing/2014/main" id="{04C807D3-D014-036E-FE24-43168EF09B74}"/>
              </a:ext>
            </a:extLst>
          </p:cNvPr>
          <p:cNvSpPr>
            <a:spLocks noGrp="1"/>
          </p:cNvSpPr>
          <p:nvPr>
            <p:ph type="body" sz="quarter" idx="3"/>
          </p:nvPr>
        </p:nvSpPr>
        <p:spPr/>
        <p:txBody>
          <a:bodyPr/>
          <a:lstStyle/>
          <a:p>
            <a:endParaRPr lang="de-DE"/>
          </a:p>
        </p:txBody>
      </p:sp>
    </p:spTree>
    <p:extLst>
      <p:ext uri="{BB962C8B-B14F-4D97-AF65-F5344CB8AC3E}">
        <p14:creationId xmlns:p14="http://schemas.microsoft.com/office/powerpoint/2010/main" val="89983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5"/>
          </p:nvPr>
        </p:nvSpPr>
        <p:spPr/>
        <p:txBody>
          <a:bodyPr/>
          <a:lstStyle/>
          <a:p>
            <a:fld id="{13DA45DF-A6C9-4E00-BE35-81659A3773C3}" type="slidenum">
              <a:rPr lang="de-DE" smtClean="0"/>
              <a:t>7</a:t>
            </a:fld>
            <a:endParaRPr lang="de-DE"/>
          </a:p>
        </p:txBody>
      </p:sp>
      <p:sp>
        <p:nvSpPr>
          <p:cNvPr id="6" name="Notizenplatzhalter 5">
            <a:extLst>
              <a:ext uri="{FF2B5EF4-FFF2-40B4-BE49-F238E27FC236}">
                <a16:creationId xmlns:a16="http://schemas.microsoft.com/office/drawing/2014/main" id="{EB8CB46C-1CE2-8B41-1130-E04F11C02140}"/>
              </a:ext>
            </a:extLst>
          </p:cNvPr>
          <p:cNvSpPr>
            <a:spLocks noGrp="1"/>
          </p:cNvSpPr>
          <p:nvPr>
            <p:ph type="body" sz="quarter" idx="3"/>
          </p:nvPr>
        </p:nvSpPr>
        <p:spPr/>
        <p:txBody>
          <a:bodyPr/>
          <a:lstStyle/>
          <a:p>
            <a:endParaRPr lang="de-DE"/>
          </a:p>
        </p:txBody>
      </p:sp>
    </p:spTree>
    <p:extLst>
      <p:ext uri="{BB962C8B-B14F-4D97-AF65-F5344CB8AC3E}">
        <p14:creationId xmlns:p14="http://schemas.microsoft.com/office/powerpoint/2010/main" val="1849928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5"/>
          </p:nvPr>
        </p:nvSpPr>
        <p:spPr/>
        <p:txBody>
          <a:bodyPr/>
          <a:lstStyle/>
          <a:p>
            <a:fld id="{13DA45DF-A6C9-4E00-BE35-81659A3773C3}" type="slidenum">
              <a:rPr lang="de-DE" smtClean="0"/>
              <a:t>8</a:t>
            </a:fld>
            <a:endParaRPr lang="de-DE"/>
          </a:p>
        </p:txBody>
      </p:sp>
      <p:sp>
        <p:nvSpPr>
          <p:cNvPr id="6" name="Notizenplatzhalter 5">
            <a:extLst>
              <a:ext uri="{FF2B5EF4-FFF2-40B4-BE49-F238E27FC236}">
                <a16:creationId xmlns:a16="http://schemas.microsoft.com/office/drawing/2014/main" id="{00947D6D-1EEE-FAAA-5F31-E477302AD7B4}"/>
              </a:ext>
            </a:extLst>
          </p:cNvPr>
          <p:cNvSpPr>
            <a:spLocks noGrp="1"/>
          </p:cNvSpPr>
          <p:nvPr>
            <p:ph type="body" sz="quarter" idx="3"/>
          </p:nvPr>
        </p:nvSpPr>
        <p:spPr/>
        <p:txBody>
          <a:bodyPr/>
          <a:lstStyle/>
          <a:p>
            <a:endParaRPr lang="de-DE"/>
          </a:p>
        </p:txBody>
      </p:sp>
    </p:spTree>
    <p:extLst>
      <p:ext uri="{BB962C8B-B14F-4D97-AF65-F5344CB8AC3E}">
        <p14:creationId xmlns:p14="http://schemas.microsoft.com/office/powerpoint/2010/main" val="3300510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4" name="Foliennummernplatzhalter 3"/>
          <p:cNvSpPr>
            <a:spLocks noGrp="1"/>
          </p:cNvSpPr>
          <p:nvPr>
            <p:ph type="sldNum" sz="quarter" idx="5"/>
          </p:nvPr>
        </p:nvSpPr>
        <p:spPr/>
        <p:txBody>
          <a:bodyPr/>
          <a:lstStyle/>
          <a:p>
            <a:fld id="{13DA45DF-A6C9-4E00-BE35-81659A3773C3}" type="slidenum">
              <a:rPr lang="de-DE" smtClean="0"/>
              <a:t>9</a:t>
            </a:fld>
            <a:endParaRPr lang="de-DE"/>
          </a:p>
        </p:txBody>
      </p:sp>
      <p:sp>
        <p:nvSpPr>
          <p:cNvPr id="6" name="Notizenplatzhalter 5">
            <a:extLst>
              <a:ext uri="{FF2B5EF4-FFF2-40B4-BE49-F238E27FC236}">
                <a16:creationId xmlns:a16="http://schemas.microsoft.com/office/drawing/2014/main" id="{8F7DC747-08A1-E0D1-E80D-1604B75858FC}"/>
              </a:ext>
            </a:extLst>
          </p:cNvPr>
          <p:cNvSpPr>
            <a:spLocks noGrp="1"/>
          </p:cNvSpPr>
          <p:nvPr>
            <p:ph type="body" sz="quarter" idx="3"/>
          </p:nvPr>
        </p:nvSpPr>
        <p:spPr/>
        <p:txBody>
          <a:bodyPr/>
          <a:lstStyle/>
          <a:p>
            <a:endParaRPr lang="de-DE"/>
          </a:p>
        </p:txBody>
      </p:sp>
    </p:spTree>
    <p:extLst>
      <p:ext uri="{BB962C8B-B14F-4D97-AF65-F5344CB8AC3E}">
        <p14:creationId xmlns:p14="http://schemas.microsoft.com/office/powerpoint/2010/main" val="1781654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3C1FA36A-7BFC-45A1-B1D2-D75B7ADD612D}" type="datetimeFigureOut">
              <a:rPr lang="de-DE" smtClean="0"/>
              <a:t>21.08.2023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205B1FF-35F1-4520-8EFF-48DDBA4A38B6}" type="slidenum">
              <a:rPr lang="de-DE" smtClean="0"/>
              <a:t>‹Nr.›</a:t>
            </a:fld>
            <a:endParaRPr lang="de-DE"/>
          </a:p>
        </p:txBody>
      </p:sp>
    </p:spTree>
    <p:extLst>
      <p:ext uri="{BB962C8B-B14F-4D97-AF65-F5344CB8AC3E}">
        <p14:creationId xmlns:p14="http://schemas.microsoft.com/office/powerpoint/2010/main" val="2613985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C1FA36A-7BFC-45A1-B1D2-D75B7ADD612D}" type="datetimeFigureOut">
              <a:rPr lang="de-DE" smtClean="0"/>
              <a:t>21.08.2023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205B1FF-35F1-4520-8EFF-48DDBA4A38B6}" type="slidenum">
              <a:rPr lang="de-DE" smtClean="0"/>
              <a:t>‹Nr.›</a:t>
            </a:fld>
            <a:endParaRPr lang="de-DE"/>
          </a:p>
        </p:txBody>
      </p:sp>
    </p:spTree>
    <p:extLst>
      <p:ext uri="{BB962C8B-B14F-4D97-AF65-F5344CB8AC3E}">
        <p14:creationId xmlns:p14="http://schemas.microsoft.com/office/powerpoint/2010/main" val="196757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C1FA36A-7BFC-45A1-B1D2-D75B7ADD612D}" type="datetimeFigureOut">
              <a:rPr lang="de-DE" smtClean="0"/>
              <a:t>21.08.2023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205B1FF-35F1-4520-8EFF-48DDBA4A38B6}" type="slidenum">
              <a:rPr lang="de-DE" smtClean="0"/>
              <a:t>‹Nr.›</a:t>
            </a:fld>
            <a:endParaRPr lang="de-DE"/>
          </a:p>
        </p:txBody>
      </p:sp>
    </p:spTree>
    <p:extLst>
      <p:ext uri="{BB962C8B-B14F-4D97-AF65-F5344CB8AC3E}">
        <p14:creationId xmlns:p14="http://schemas.microsoft.com/office/powerpoint/2010/main" val="511789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C1FA36A-7BFC-45A1-B1D2-D75B7ADD612D}" type="datetimeFigureOut">
              <a:rPr lang="de-DE" smtClean="0"/>
              <a:t>21.08.2023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205B1FF-35F1-4520-8EFF-48DDBA4A38B6}" type="slidenum">
              <a:rPr lang="de-DE" smtClean="0"/>
              <a:t>‹Nr.›</a:t>
            </a:fld>
            <a:endParaRPr lang="de-DE"/>
          </a:p>
        </p:txBody>
      </p:sp>
    </p:spTree>
    <p:extLst>
      <p:ext uri="{BB962C8B-B14F-4D97-AF65-F5344CB8AC3E}">
        <p14:creationId xmlns:p14="http://schemas.microsoft.com/office/powerpoint/2010/main" val="3082132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C1FA36A-7BFC-45A1-B1D2-D75B7ADD612D}" type="datetimeFigureOut">
              <a:rPr lang="de-DE" smtClean="0"/>
              <a:t>21.08.2023</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D205B1FF-35F1-4520-8EFF-48DDBA4A38B6}" type="slidenum">
              <a:rPr lang="de-DE" smtClean="0"/>
              <a:t>‹Nr.›</a:t>
            </a:fld>
            <a:endParaRPr lang="de-DE"/>
          </a:p>
        </p:txBody>
      </p:sp>
    </p:spTree>
    <p:extLst>
      <p:ext uri="{BB962C8B-B14F-4D97-AF65-F5344CB8AC3E}">
        <p14:creationId xmlns:p14="http://schemas.microsoft.com/office/powerpoint/2010/main" val="118893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3C1FA36A-7BFC-45A1-B1D2-D75B7ADD612D}" type="datetimeFigureOut">
              <a:rPr lang="de-DE" smtClean="0"/>
              <a:t>21.08.2023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D205B1FF-35F1-4520-8EFF-48DDBA4A38B6}" type="slidenum">
              <a:rPr lang="de-DE" smtClean="0"/>
              <a:t>‹Nr.›</a:t>
            </a:fld>
            <a:endParaRPr lang="de-DE"/>
          </a:p>
        </p:txBody>
      </p:sp>
    </p:spTree>
    <p:extLst>
      <p:ext uri="{BB962C8B-B14F-4D97-AF65-F5344CB8AC3E}">
        <p14:creationId xmlns:p14="http://schemas.microsoft.com/office/powerpoint/2010/main" val="3424573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3C1FA36A-7BFC-45A1-B1D2-D75B7ADD612D}" type="datetimeFigureOut">
              <a:rPr lang="de-DE" smtClean="0"/>
              <a:t>21.08.2023</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D205B1FF-35F1-4520-8EFF-48DDBA4A38B6}" type="slidenum">
              <a:rPr lang="de-DE" smtClean="0"/>
              <a:t>‹Nr.›</a:t>
            </a:fld>
            <a:endParaRPr lang="de-DE"/>
          </a:p>
        </p:txBody>
      </p:sp>
    </p:spTree>
    <p:extLst>
      <p:ext uri="{BB962C8B-B14F-4D97-AF65-F5344CB8AC3E}">
        <p14:creationId xmlns:p14="http://schemas.microsoft.com/office/powerpoint/2010/main" val="53697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3C1FA36A-7BFC-45A1-B1D2-D75B7ADD612D}" type="datetimeFigureOut">
              <a:rPr lang="de-DE" smtClean="0"/>
              <a:t>21.08.2023</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D205B1FF-35F1-4520-8EFF-48DDBA4A38B6}" type="slidenum">
              <a:rPr lang="de-DE" smtClean="0"/>
              <a:t>‹Nr.›</a:t>
            </a:fld>
            <a:endParaRPr lang="de-DE"/>
          </a:p>
        </p:txBody>
      </p:sp>
    </p:spTree>
    <p:extLst>
      <p:ext uri="{BB962C8B-B14F-4D97-AF65-F5344CB8AC3E}">
        <p14:creationId xmlns:p14="http://schemas.microsoft.com/office/powerpoint/2010/main" val="925480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1FA36A-7BFC-45A1-B1D2-D75B7ADD612D}" type="datetimeFigureOut">
              <a:rPr lang="de-DE" smtClean="0"/>
              <a:t>21.08.2023</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D205B1FF-35F1-4520-8EFF-48DDBA4A38B6}" type="slidenum">
              <a:rPr lang="de-DE" smtClean="0"/>
              <a:t>‹Nr.›</a:t>
            </a:fld>
            <a:endParaRPr lang="de-DE"/>
          </a:p>
        </p:txBody>
      </p:sp>
    </p:spTree>
    <p:extLst>
      <p:ext uri="{BB962C8B-B14F-4D97-AF65-F5344CB8AC3E}">
        <p14:creationId xmlns:p14="http://schemas.microsoft.com/office/powerpoint/2010/main" val="3040026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3C1FA36A-7BFC-45A1-B1D2-D75B7ADD612D}" type="datetimeFigureOut">
              <a:rPr lang="de-DE" smtClean="0"/>
              <a:t>21.08.2023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D205B1FF-35F1-4520-8EFF-48DDBA4A38B6}" type="slidenum">
              <a:rPr lang="de-DE" smtClean="0"/>
              <a:t>‹Nr.›</a:t>
            </a:fld>
            <a:endParaRPr lang="de-DE"/>
          </a:p>
        </p:txBody>
      </p:sp>
    </p:spTree>
    <p:extLst>
      <p:ext uri="{BB962C8B-B14F-4D97-AF65-F5344CB8AC3E}">
        <p14:creationId xmlns:p14="http://schemas.microsoft.com/office/powerpoint/2010/main" val="2408393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3C1FA36A-7BFC-45A1-B1D2-D75B7ADD612D}" type="datetimeFigureOut">
              <a:rPr lang="de-DE" smtClean="0"/>
              <a:t>21.08.2023</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D205B1FF-35F1-4520-8EFF-48DDBA4A38B6}" type="slidenum">
              <a:rPr lang="de-DE" smtClean="0"/>
              <a:t>‹Nr.›</a:t>
            </a:fld>
            <a:endParaRPr lang="de-DE"/>
          </a:p>
        </p:txBody>
      </p:sp>
    </p:spTree>
    <p:extLst>
      <p:ext uri="{BB962C8B-B14F-4D97-AF65-F5344CB8AC3E}">
        <p14:creationId xmlns:p14="http://schemas.microsoft.com/office/powerpoint/2010/main" val="1432902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3000"/>
            <a:extLst>
              <a:ext uri="{BEBA8EAE-BF5A-486C-A8C5-ECC9F3942E4B}">
                <a14:imgProps xmlns:a14="http://schemas.microsoft.com/office/drawing/2010/main">
                  <a14:imgLayer r:embed="rId14">
                    <a14:imgEffect>
                      <a14:brightnessContrast bright="10000"/>
                    </a14:imgEffect>
                  </a14:imgLayer>
                </a14:imgProps>
              </a:ext>
              <a:ext uri="{28A0092B-C50C-407E-A947-70E740481C1C}">
                <a14:useLocalDpi xmlns:a14="http://schemas.microsoft.com/office/drawing/2010/main" val="0"/>
              </a:ext>
            </a:extLst>
          </a:blip>
          <a:srcRect/>
          <a:stretch>
            <a:fillRect t="-22000" b="-2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1FA36A-7BFC-45A1-B1D2-D75B7ADD612D}" type="datetimeFigureOut">
              <a:rPr lang="de-DE" smtClean="0"/>
              <a:t>21.08.2023</a:t>
            </a:fld>
            <a:endParaRPr lang="de-D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5B1FF-35F1-4520-8EFF-48DDBA4A38B6}" type="slidenum">
              <a:rPr lang="de-DE" smtClean="0"/>
              <a:t>‹Nr.›</a:t>
            </a:fld>
            <a:endParaRPr lang="de-DE"/>
          </a:p>
        </p:txBody>
      </p:sp>
    </p:spTree>
    <p:extLst>
      <p:ext uri="{BB962C8B-B14F-4D97-AF65-F5344CB8AC3E}">
        <p14:creationId xmlns:p14="http://schemas.microsoft.com/office/powerpoint/2010/main" val="16295592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4.jpg"/><Relationship Id="rId10"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4.jpg"/><Relationship Id="rId7"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 Id="rId9"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735DDFC-4F47-40B7-9916-885C760FA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44000" cy="6774873"/>
          </a:xfrm>
          <a:prstGeom prst="rect">
            <a:avLst/>
          </a:prstGeom>
        </p:spPr>
      </p:pic>
    </p:spTree>
    <p:extLst>
      <p:ext uri="{BB962C8B-B14F-4D97-AF65-F5344CB8AC3E}">
        <p14:creationId xmlns:p14="http://schemas.microsoft.com/office/powerpoint/2010/main" val="1829290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D2457-7BFA-4997-A2DC-E369A0F859FF}"/>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40A80E3-8B1A-4FAF-9744-814576966195}"/>
              </a:ext>
            </a:extLst>
          </p:cNvPr>
          <p:cNvSpPr>
            <a:spLocks noGrp="1"/>
          </p:cNvSpPr>
          <p:nvPr>
            <p:ph idx="1"/>
          </p:nvPr>
        </p:nvSpPr>
        <p:spPr/>
        <p:txBody>
          <a:bodyPr/>
          <a:lstStyle/>
          <a:p>
            <a:endParaRPr lang="de-DE" dirty="0"/>
          </a:p>
        </p:txBody>
      </p:sp>
      <p:sp>
        <p:nvSpPr>
          <p:cNvPr id="5" name="Textfeld 9">
            <a:extLst>
              <a:ext uri="{FF2B5EF4-FFF2-40B4-BE49-F238E27FC236}">
                <a16:creationId xmlns:a16="http://schemas.microsoft.com/office/drawing/2014/main" id="{1D039706-D2E7-454D-AF68-D1EDFE16EDEA}"/>
              </a:ext>
            </a:extLst>
          </p:cNvPr>
          <p:cNvSpPr txBox="1">
            <a:spLocks noChangeArrowheads="1"/>
          </p:cNvSpPr>
          <p:nvPr/>
        </p:nvSpPr>
        <p:spPr bwMode="auto">
          <a:xfrm>
            <a:off x="1371545" y="5951733"/>
            <a:ext cx="789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4000" dirty="0">
                <a:solidFill>
                  <a:schemeClr val="bg1"/>
                </a:solidFill>
                <a:latin typeface="Edo SZ" panose="02000000000000000000" pitchFamily="2" charset="0"/>
              </a:rPr>
              <a:t>- - - - - - - - - - - - - - - - - - - -</a:t>
            </a:r>
          </a:p>
        </p:txBody>
      </p:sp>
      <p:sp>
        <p:nvSpPr>
          <p:cNvPr id="6" name="Abgerundetes Rechteck 6">
            <a:extLst>
              <a:ext uri="{FF2B5EF4-FFF2-40B4-BE49-F238E27FC236}">
                <a16:creationId xmlns:a16="http://schemas.microsoft.com/office/drawing/2014/main" id="{9EB2C6DC-514B-4187-A720-B215E93E1FD3}"/>
              </a:ext>
            </a:extLst>
          </p:cNvPr>
          <p:cNvSpPr>
            <a:spLocks noChangeArrowheads="1"/>
          </p:cNvSpPr>
          <p:nvPr/>
        </p:nvSpPr>
        <p:spPr bwMode="auto">
          <a:xfrm>
            <a:off x="0" y="5805488"/>
            <a:ext cx="2808288" cy="407987"/>
          </a:xfrm>
          <a:prstGeom prst="roundRect">
            <a:avLst>
              <a:gd name="adj" fmla="val 16667"/>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algn="ctr"/>
            <a:r>
              <a:rPr lang="de-DE" altLang="de-DE" dirty="0">
                <a:solidFill>
                  <a:schemeClr val="bg1"/>
                </a:solidFill>
                <a:latin typeface="Edo SZ" panose="02000000000000000000" pitchFamily="2" charset="0"/>
              </a:rPr>
              <a:t>www.cma-germany.de</a:t>
            </a:r>
          </a:p>
        </p:txBody>
      </p:sp>
      <p:sp>
        <p:nvSpPr>
          <p:cNvPr id="7" name="Textfeld 4">
            <a:extLst>
              <a:ext uri="{FF2B5EF4-FFF2-40B4-BE49-F238E27FC236}">
                <a16:creationId xmlns:a16="http://schemas.microsoft.com/office/drawing/2014/main" id="{CC4685A8-5D37-4266-96C1-17BA3744B1CE}"/>
              </a:ext>
            </a:extLst>
          </p:cNvPr>
          <p:cNvSpPr txBox="1">
            <a:spLocks noChangeArrowheads="1"/>
          </p:cNvSpPr>
          <p:nvPr/>
        </p:nvSpPr>
        <p:spPr bwMode="auto">
          <a:xfrm>
            <a:off x="300038" y="263525"/>
            <a:ext cx="204094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2800" b="1" dirty="0">
                <a:solidFill>
                  <a:srgbClr val="0070C0"/>
                </a:solidFill>
                <a:latin typeface="NeoTrash" panose="02000800000000000000" pitchFamily="2" charset="0"/>
              </a:rPr>
              <a:t>CHRISTIAN</a:t>
            </a:r>
          </a:p>
          <a:p>
            <a:r>
              <a:rPr lang="de-DE" altLang="de-DE" sz="1700" b="1" dirty="0">
                <a:solidFill>
                  <a:srgbClr val="0070C0"/>
                </a:solidFill>
                <a:latin typeface="NeoTrash" panose="02000800000000000000" pitchFamily="2" charset="0"/>
              </a:rPr>
              <a:t>MOTORCYCLISTS</a:t>
            </a:r>
          </a:p>
          <a:p>
            <a:r>
              <a:rPr lang="de-DE" altLang="de-DE" sz="2100" b="1" dirty="0">
                <a:solidFill>
                  <a:srgbClr val="0070C0"/>
                </a:solidFill>
                <a:latin typeface="NeoTrash" panose="02000800000000000000" pitchFamily="2" charset="0"/>
              </a:rPr>
              <a:t>ASSOCIATION</a:t>
            </a:r>
          </a:p>
        </p:txBody>
      </p:sp>
      <p:sp>
        <p:nvSpPr>
          <p:cNvPr id="9" name="Textfeld 5">
            <a:extLst>
              <a:ext uri="{FF2B5EF4-FFF2-40B4-BE49-F238E27FC236}">
                <a16:creationId xmlns:a16="http://schemas.microsoft.com/office/drawing/2014/main" id="{07D4F7F2-3C7A-4F0C-980F-6E6487A4537B}"/>
              </a:ext>
            </a:extLst>
          </p:cNvPr>
          <p:cNvSpPr txBox="1">
            <a:spLocks noChangeArrowheads="1"/>
          </p:cNvSpPr>
          <p:nvPr/>
        </p:nvSpPr>
        <p:spPr bwMode="auto">
          <a:xfrm>
            <a:off x="582613" y="1628775"/>
            <a:ext cx="20050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2800" dirty="0">
                <a:solidFill>
                  <a:schemeClr val="tx1"/>
                </a:solidFill>
                <a:latin typeface="Edo SZ" panose="02000000000000000000" pitchFamily="2" charset="0"/>
              </a:rPr>
              <a:t>Der Aufbau</a:t>
            </a:r>
          </a:p>
        </p:txBody>
      </p:sp>
      <p:sp>
        <p:nvSpPr>
          <p:cNvPr id="10" name="Textfeld 10">
            <a:extLst>
              <a:ext uri="{FF2B5EF4-FFF2-40B4-BE49-F238E27FC236}">
                <a16:creationId xmlns:a16="http://schemas.microsoft.com/office/drawing/2014/main" id="{6CCC8CDA-2C59-4F11-A4B6-5019086573B7}"/>
              </a:ext>
            </a:extLst>
          </p:cNvPr>
          <p:cNvSpPr txBox="1">
            <a:spLocks noChangeArrowheads="1"/>
          </p:cNvSpPr>
          <p:nvPr/>
        </p:nvSpPr>
        <p:spPr bwMode="auto">
          <a:xfrm>
            <a:off x="582613" y="2205038"/>
            <a:ext cx="82073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bg1"/>
                </a:solidFill>
                <a:latin typeface="Arial" panose="020B0604020202020204" pitchFamily="34" charset="0"/>
                <a:ea typeface="Microsoft YaHei" panose="020B0503020204020204" pitchFamily="34" charset="-122"/>
              </a:defRPr>
            </a:lvl1pPr>
            <a:lvl2pPr>
              <a:defRPr>
                <a:solidFill>
                  <a:schemeClr val="bg1"/>
                </a:solidFill>
                <a:latin typeface="Arial" panose="020B0604020202020204" pitchFamily="34" charset="0"/>
                <a:ea typeface="Microsoft YaHei" panose="020B0503020204020204" pitchFamily="34" charset="-122"/>
              </a:defRPr>
            </a:lvl2pPr>
            <a:lvl3pPr>
              <a:defRPr>
                <a:solidFill>
                  <a:schemeClr val="bg1"/>
                </a:solidFill>
                <a:latin typeface="Arial" panose="020B0604020202020204" pitchFamily="34" charset="0"/>
                <a:ea typeface="Microsoft YaHei" panose="020B0503020204020204" pitchFamily="34" charset="-122"/>
              </a:defRPr>
            </a:lvl3pPr>
            <a:lvl4pPr>
              <a:defRPr>
                <a:solidFill>
                  <a:schemeClr val="bg1"/>
                </a:solidFill>
                <a:latin typeface="Arial" panose="020B0604020202020204" pitchFamily="34" charset="0"/>
                <a:ea typeface="Microsoft YaHei" panose="020B0503020204020204" pitchFamily="34" charset="-122"/>
              </a:defRPr>
            </a:lvl4pPr>
            <a:lvl5pPr>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a:buFont typeface="Arial" panose="020B0604020202020204" pitchFamily="34" charset="0"/>
              <a:buChar char="•"/>
            </a:pPr>
            <a:r>
              <a:rPr lang="de-DE" altLang="de-DE" sz="2200" dirty="0">
                <a:solidFill>
                  <a:schemeClr val="tx1"/>
                </a:solidFill>
                <a:latin typeface="Edo SZ" panose="02000000000000000000" pitchFamily="2" charset="0"/>
                <a:cs typeface="Arial" panose="020B0604020202020204" pitchFamily="34" charset="0"/>
              </a:rPr>
              <a:t>Die Sprache und die Organisation sind den Menschen angepasst, die wir für JESUS erreichen wollen</a:t>
            </a:r>
          </a:p>
        </p:txBody>
      </p:sp>
      <p:sp>
        <p:nvSpPr>
          <p:cNvPr id="11" name="Abgerundetes Rechteck 57">
            <a:extLst>
              <a:ext uri="{FF2B5EF4-FFF2-40B4-BE49-F238E27FC236}">
                <a16:creationId xmlns:a16="http://schemas.microsoft.com/office/drawing/2014/main" id="{93395A19-EB93-4E9E-9A69-612A6FCC1AD0}"/>
              </a:ext>
            </a:extLst>
          </p:cNvPr>
          <p:cNvSpPr/>
          <p:nvPr/>
        </p:nvSpPr>
        <p:spPr bwMode="auto">
          <a:xfrm>
            <a:off x="300038" y="3213100"/>
            <a:ext cx="8489950" cy="2266950"/>
          </a:xfrm>
          <a:prstGeom prst="roundRect">
            <a:avLst/>
          </a:prstGeom>
          <a:solidFill>
            <a:schemeClr val="bg1">
              <a:lumMod val="75000"/>
            </a:schemeClr>
          </a:solidFill>
          <a:ln w="9525" cap="flat" cmpd="sng" algn="ctr">
            <a:solidFill>
              <a:schemeClr val="tx1"/>
            </a:solidFill>
            <a:prstDash val="solid"/>
            <a:round/>
            <a:headEnd type="none" w="med" len="med"/>
            <a:tailEnd type="none" w="med" len="med"/>
          </a:ln>
          <a:effectLst>
            <a:outerShdw blurRad="50800" dist="203200" dir="2700000" algn="tl" rotWithShape="0">
              <a:prstClr val="black">
                <a:alpha val="40000"/>
              </a:prstClr>
            </a:outerShdw>
          </a:effectLst>
        </p:spPr>
        <p:txBody>
          <a:bodyPr/>
          <a:lstStyle/>
          <a:p>
            <a:pPr>
              <a:defRPr/>
            </a:pPr>
            <a:endParaRPr lang="de-DE"/>
          </a:p>
        </p:txBody>
      </p:sp>
      <p:sp>
        <p:nvSpPr>
          <p:cNvPr id="12" name="Abgerundetes Rechteck 2">
            <a:extLst>
              <a:ext uri="{FF2B5EF4-FFF2-40B4-BE49-F238E27FC236}">
                <a16:creationId xmlns:a16="http://schemas.microsoft.com/office/drawing/2014/main" id="{C726B994-363F-4447-B6E8-CBCFA6D6EB05}"/>
              </a:ext>
            </a:extLst>
          </p:cNvPr>
          <p:cNvSpPr>
            <a:spLocks noChangeArrowheads="1"/>
          </p:cNvSpPr>
          <p:nvPr/>
        </p:nvSpPr>
        <p:spPr bwMode="auto">
          <a:xfrm>
            <a:off x="3348038" y="3463925"/>
            <a:ext cx="2519362" cy="360363"/>
          </a:xfrm>
          <a:prstGeom prst="roundRect">
            <a:avLst>
              <a:gd name="adj" fmla="val 16667"/>
            </a:avLst>
          </a:prstGeom>
          <a:solidFill>
            <a:srgbClr val="0070C0"/>
          </a:solidFill>
          <a:ln w="9525" algn="ctr">
            <a:solidFill>
              <a:schemeClr val="tx1"/>
            </a:solidFill>
            <a:round/>
            <a:headEnd/>
            <a:tailEnd/>
          </a:ln>
        </p:spPr>
        <p:txBody>
          <a:bodyPr anchor="ctr"/>
          <a:lstStyle/>
          <a:p>
            <a:pPr algn="ctr"/>
            <a:r>
              <a:rPr lang="de-DE" altLang="de-DE" dirty="0">
                <a:solidFill>
                  <a:schemeClr val="bg1"/>
                </a:solidFill>
                <a:latin typeface="Edo SZ" panose="02000000000000000000" pitchFamily="2" charset="0"/>
              </a:rPr>
              <a:t>National-</a:t>
            </a:r>
            <a:r>
              <a:rPr lang="de-DE" altLang="de-DE" dirty="0" err="1">
                <a:solidFill>
                  <a:schemeClr val="bg1"/>
                </a:solidFill>
                <a:latin typeface="Edo SZ" panose="02000000000000000000" pitchFamily="2" charset="0"/>
              </a:rPr>
              <a:t>President</a:t>
            </a:r>
            <a:endParaRPr lang="de-DE" altLang="de-DE" dirty="0">
              <a:solidFill>
                <a:schemeClr val="bg1"/>
              </a:solidFill>
              <a:latin typeface="Edo SZ" panose="02000000000000000000" pitchFamily="2" charset="0"/>
            </a:endParaRPr>
          </a:p>
        </p:txBody>
      </p:sp>
      <p:sp>
        <p:nvSpPr>
          <p:cNvPr id="13" name="Abgerundetes Rechteck 9">
            <a:extLst>
              <a:ext uri="{FF2B5EF4-FFF2-40B4-BE49-F238E27FC236}">
                <a16:creationId xmlns:a16="http://schemas.microsoft.com/office/drawing/2014/main" id="{8F4123D8-A86B-4303-B565-F5B84B44FE60}"/>
              </a:ext>
            </a:extLst>
          </p:cNvPr>
          <p:cNvSpPr>
            <a:spLocks noChangeArrowheads="1"/>
          </p:cNvSpPr>
          <p:nvPr/>
        </p:nvSpPr>
        <p:spPr bwMode="auto">
          <a:xfrm>
            <a:off x="1060450" y="4184650"/>
            <a:ext cx="2520950" cy="358775"/>
          </a:xfrm>
          <a:prstGeom prst="roundRect">
            <a:avLst>
              <a:gd name="adj" fmla="val 16667"/>
            </a:avLst>
          </a:prstGeom>
          <a:solidFill>
            <a:srgbClr val="0070C0"/>
          </a:solidFill>
          <a:ln w="9525" algn="ctr">
            <a:solidFill>
              <a:schemeClr val="tx1"/>
            </a:solidFill>
            <a:round/>
            <a:headEnd/>
            <a:tailEnd/>
          </a:ln>
        </p:spPr>
        <p:txBody>
          <a:bodyPr anchor="ctr"/>
          <a:lstStyle/>
          <a:p>
            <a:pPr algn="ctr"/>
            <a:r>
              <a:rPr lang="de-DE" altLang="de-DE" dirty="0">
                <a:solidFill>
                  <a:schemeClr val="bg1"/>
                </a:solidFill>
                <a:latin typeface="Edo SZ" panose="02000000000000000000" pitchFamily="2" charset="0"/>
              </a:rPr>
              <a:t>Chapter-</a:t>
            </a:r>
            <a:r>
              <a:rPr lang="de-DE" altLang="de-DE" dirty="0" err="1">
                <a:solidFill>
                  <a:schemeClr val="bg1"/>
                </a:solidFill>
                <a:latin typeface="Edo SZ" panose="02000000000000000000" pitchFamily="2" charset="0"/>
              </a:rPr>
              <a:t>President</a:t>
            </a:r>
            <a:endParaRPr lang="de-DE" altLang="de-DE" dirty="0">
              <a:solidFill>
                <a:schemeClr val="bg1"/>
              </a:solidFill>
              <a:latin typeface="Edo SZ" panose="02000000000000000000" pitchFamily="2" charset="0"/>
            </a:endParaRPr>
          </a:p>
        </p:txBody>
      </p:sp>
      <p:sp>
        <p:nvSpPr>
          <p:cNvPr id="14" name="Abgerundetes Rechteck 12">
            <a:extLst>
              <a:ext uri="{FF2B5EF4-FFF2-40B4-BE49-F238E27FC236}">
                <a16:creationId xmlns:a16="http://schemas.microsoft.com/office/drawing/2014/main" id="{20CACF95-A1F9-4E62-A6FC-A46701A54AFA}"/>
              </a:ext>
            </a:extLst>
          </p:cNvPr>
          <p:cNvSpPr>
            <a:spLocks noChangeArrowheads="1"/>
          </p:cNvSpPr>
          <p:nvPr/>
        </p:nvSpPr>
        <p:spPr bwMode="auto">
          <a:xfrm>
            <a:off x="5508625" y="4184650"/>
            <a:ext cx="2519363" cy="358775"/>
          </a:xfrm>
          <a:prstGeom prst="roundRect">
            <a:avLst>
              <a:gd name="adj" fmla="val 16667"/>
            </a:avLst>
          </a:prstGeom>
          <a:solidFill>
            <a:srgbClr val="0070C0"/>
          </a:solidFill>
          <a:ln w="9525" algn="ctr">
            <a:solidFill>
              <a:schemeClr val="tx1"/>
            </a:solidFill>
            <a:round/>
            <a:headEnd/>
            <a:tailEnd/>
          </a:ln>
        </p:spPr>
        <p:txBody>
          <a:bodyPr anchor="ctr"/>
          <a:lstStyle/>
          <a:p>
            <a:pPr algn="ctr"/>
            <a:r>
              <a:rPr lang="de-DE" altLang="de-DE" dirty="0">
                <a:solidFill>
                  <a:schemeClr val="bg1"/>
                </a:solidFill>
                <a:latin typeface="Edo SZ" panose="02000000000000000000" pitchFamily="2" charset="0"/>
              </a:rPr>
              <a:t>Chapter-</a:t>
            </a:r>
            <a:r>
              <a:rPr lang="de-DE" altLang="de-DE" dirty="0" err="1">
                <a:solidFill>
                  <a:schemeClr val="bg1"/>
                </a:solidFill>
                <a:latin typeface="Edo SZ" panose="02000000000000000000" pitchFamily="2" charset="0"/>
              </a:rPr>
              <a:t>President</a:t>
            </a:r>
            <a:endParaRPr lang="de-DE" altLang="de-DE" dirty="0">
              <a:solidFill>
                <a:schemeClr val="bg1"/>
              </a:solidFill>
              <a:latin typeface="Edo SZ" panose="02000000000000000000" pitchFamily="2" charset="0"/>
            </a:endParaRPr>
          </a:p>
        </p:txBody>
      </p:sp>
      <p:sp>
        <p:nvSpPr>
          <p:cNvPr id="15" name="Abgerundetes Rechteck 13">
            <a:extLst>
              <a:ext uri="{FF2B5EF4-FFF2-40B4-BE49-F238E27FC236}">
                <a16:creationId xmlns:a16="http://schemas.microsoft.com/office/drawing/2014/main" id="{2A8E619A-DBD4-4F7D-A8C8-FED779FAABC9}"/>
              </a:ext>
            </a:extLst>
          </p:cNvPr>
          <p:cNvSpPr>
            <a:spLocks noChangeArrowheads="1"/>
          </p:cNvSpPr>
          <p:nvPr/>
        </p:nvSpPr>
        <p:spPr bwMode="auto">
          <a:xfrm>
            <a:off x="468313" y="4903788"/>
            <a:ext cx="1117600" cy="360362"/>
          </a:xfrm>
          <a:prstGeom prst="roundRect">
            <a:avLst>
              <a:gd name="adj" fmla="val 16667"/>
            </a:avLst>
          </a:prstGeom>
          <a:solidFill>
            <a:srgbClr val="0070C0"/>
          </a:solidFill>
          <a:ln w="9525" algn="ctr">
            <a:solidFill>
              <a:schemeClr val="tx1"/>
            </a:solidFill>
            <a:round/>
            <a:headEnd/>
            <a:tailEnd/>
          </a:ln>
        </p:spPr>
        <p:txBody>
          <a:bodyPr anchor="ctr"/>
          <a:lstStyle/>
          <a:p>
            <a:pPr algn="ctr"/>
            <a:r>
              <a:rPr lang="de-DE" altLang="de-DE" dirty="0">
                <a:solidFill>
                  <a:schemeClr val="bg1"/>
                </a:solidFill>
                <a:latin typeface="Edo SZ" panose="02000000000000000000" pitchFamily="2" charset="0"/>
              </a:rPr>
              <a:t>Member</a:t>
            </a:r>
          </a:p>
        </p:txBody>
      </p:sp>
      <p:sp>
        <p:nvSpPr>
          <p:cNvPr id="16" name="Abgerundetes Rechteck 14">
            <a:extLst>
              <a:ext uri="{FF2B5EF4-FFF2-40B4-BE49-F238E27FC236}">
                <a16:creationId xmlns:a16="http://schemas.microsoft.com/office/drawing/2014/main" id="{327EBB44-8B09-4DA6-9459-7A63E403478B}"/>
              </a:ext>
            </a:extLst>
          </p:cNvPr>
          <p:cNvSpPr>
            <a:spLocks noChangeArrowheads="1"/>
          </p:cNvSpPr>
          <p:nvPr/>
        </p:nvSpPr>
        <p:spPr bwMode="auto">
          <a:xfrm>
            <a:off x="1763713" y="4903788"/>
            <a:ext cx="1117600" cy="360362"/>
          </a:xfrm>
          <a:prstGeom prst="roundRect">
            <a:avLst>
              <a:gd name="adj" fmla="val 16667"/>
            </a:avLst>
          </a:prstGeom>
          <a:solidFill>
            <a:srgbClr val="0070C0"/>
          </a:solidFill>
          <a:ln w="9525" algn="ctr">
            <a:solidFill>
              <a:schemeClr val="tx1"/>
            </a:solidFill>
            <a:round/>
            <a:headEnd/>
            <a:tailEnd/>
          </a:ln>
        </p:spPr>
        <p:txBody>
          <a:bodyPr anchor="ctr"/>
          <a:lstStyle/>
          <a:p>
            <a:pPr algn="ctr"/>
            <a:r>
              <a:rPr lang="de-DE" altLang="de-DE" dirty="0">
                <a:solidFill>
                  <a:schemeClr val="bg1"/>
                </a:solidFill>
                <a:latin typeface="Edo SZ" panose="02000000000000000000" pitchFamily="2" charset="0"/>
              </a:rPr>
              <a:t>Member</a:t>
            </a:r>
          </a:p>
        </p:txBody>
      </p:sp>
      <p:sp>
        <p:nvSpPr>
          <p:cNvPr id="17" name="Abgerundetes Rechteck 15">
            <a:extLst>
              <a:ext uri="{FF2B5EF4-FFF2-40B4-BE49-F238E27FC236}">
                <a16:creationId xmlns:a16="http://schemas.microsoft.com/office/drawing/2014/main" id="{55CA43F9-F252-4A5B-932D-8FDA7B9293C5}"/>
              </a:ext>
            </a:extLst>
          </p:cNvPr>
          <p:cNvSpPr>
            <a:spLocks noChangeArrowheads="1"/>
          </p:cNvSpPr>
          <p:nvPr/>
        </p:nvSpPr>
        <p:spPr bwMode="auto">
          <a:xfrm>
            <a:off x="3059113" y="4903788"/>
            <a:ext cx="1117600" cy="360362"/>
          </a:xfrm>
          <a:prstGeom prst="roundRect">
            <a:avLst>
              <a:gd name="adj" fmla="val 16667"/>
            </a:avLst>
          </a:prstGeom>
          <a:solidFill>
            <a:srgbClr val="0070C0"/>
          </a:solidFill>
          <a:ln w="9525" algn="ctr">
            <a:solidFill>
              <a:schemeClr val="tx1"/>
            </a:solidFill>
            <a:round/>
            <a:headEnd/>
            <a:tailEnd/>
          </a:ln>
        </p:spPr>
        <p:txBody>
          <a:bodyPr anchor="ctr"/>
          <a:lstStyle/>
          <a:p>
            <a:pPr algn="ctr"/>
            <a:r>
              <a:rPr lang="de-DE" altLang="de-DE" dirty="0">
                <a:solidFill>
                  <a:schemeClr val="bg1"/>
                </a:solidFill>
                <a:latin typeface="Edo SZ" panose="02000000000000000000" pitchFamily="2" charset="0"/>
              </a:rPr>
              <a:t>Member</a:t>
            </a:r>
          </a:p>
        </p:txBody>
      </p:sp>
      <p:sp>
        <p:nvSpPr>
          <p:cNvPr id="18" name="Abgerundetes Rechteck 16">
            <a:extLst>
              <a:ext uri="{FF2B5EF4-FFF2-40B4-BE49-F238E27FC236}">
                <a16:creationId xmlns:a16="http://schemas.microsoft.com/office/drawing/2014/main" id="{9F8AB11D-8BF4-4C8A-A79E-9FEDC27BF2CA}"/>
              </a:ext>
            </a:extLst>
          </p:cNvPr>
          <p:cNvSpPr>
            <a:spLocks noChangeArrowheads="1"/>
          </p:cNvSpPr>
          <p:nvPr/>
        </p:nvSpPr>
        <p:spPr bwMode="auto">
          <a:xfrm>
            <a:off x="4932363" y="4903788"/>
            <a:ext cx="1117600" cy="360362"/>
          </a:xfrm>
          <a:prstGeom prst="roundRect">
            <a:avLst>
              <a:gd name="adj" fmla="val 16667"/>
            </a:avLst>
          </a:prstGeom>
          <a:solidFill>
            <a:srgbClr val="0070C0"/>
          </a:solidFill>
          <a:ln w="9525" algn="ctr">
            <a:solidFill>
              <a:schemeClr val="tx1"/>
            </a:solidFill>
            <a:round/>
            <a:headEnd/>
            <a:tailEnd/>
          </a:ln>
        </p:spPr>
        <p:txBody>
          <a:bodyPr anchor="ctr"/>
          <a:lstStyle/>
          <a:p>
            <a:pPr algn="ctr"/>
            <a:r>
              <a:rPr lang="de-DE" altLang="de-DE" dirty="0">
                <a:solidFill>
                  <a:schemeClr val="bg1"/>
                </a:solidFill>
                <a:latin typeface="Edo SZ" panose="02000000000000000000" pitchFamily="2" charset="0"/>
              </a:rPr>
              <a:t>Member</a:t>
            </a:r>
          </a:p>
        </p:txBody>
      </p:sp>
      <p:sp>
        <p:nvSpPr>
          <p:cNvPr id="19" name="Abgerundetes Rechteck 17">
            <a:extLst>
              <a:ext uri="{FF2B5EF4-FFF2-40B4-BE49-F238E27FC236}">
                <a16:creationId xmlns:a16="http://schemas.microsoft.com/office/drawing/2014/main" id="{C19E994D-84F1-4D11-AFCD-6E53E011D74D}"/>
              </a:ext>
            </a:extLst>
          </p:cNvPr>
          <p:cNvSpPr>
            <a:spLocks noChangeArrowheads="1"/>
          </p:cNvSpPr>
          <p:nvPr/>
        </p:nvSpPr>
        <p:spPr bwMode="auto">
          <a:xfrm>
            <a:off x="6216650" y="4903788"/>
            <a:ext cx="1117600" cy="360362"/>
          </a:xfrm>
          <a:prstGeom prst="roundRect">
            <a:avLst>
              <a:gd name="adj" fmla="val 16667"/>
            </a:avLst>
          </a:prstGeom>
          <a:solidFill>
            <a:srgbClr val="0070C0"/>
          </a:solidFill>
          <a:ln w="9525" algn="ctr">
            <a:solidFill>
              <a:schemeClr val="tx1"/>
            </a:solidFill>
            <a:round/>
            <a:headEnd/>
            <a:tailEnd/>
          </a:ln>
        </p:spPr>
        <p:txBody>
          <a:bodyPr anchor="ctr"/>
          <a:lstStyle/>
          <a:p>
            <a:pPr algn="ctr"/>
            <a:r>
              <a:rPr lang="de-DE" altLang="de-DE" dirty="0">
                <a:solidFill>
                  <a:schemeClr val="bg1"/>
                </a:solidFill>
                <a:latin typeface="Edo SZ" panose="02000000000000000000" pitchFamily="2" charset="0"/>
              </a:rPr>
              <a:t>Member</a:t>
            </a:r>
          </a:p>
        </p:txBody>
      </p:sp>
      <p:sp>
        <p:nvSpPr>
          <p:cNvPr id="20" name="Abgerundetes Rechteck 18">
            <a:extLst>
              <a:ext uri="{FF2B5EF4-FFF2-40B4-BE49-F238E27FC236}">
                <a16:creationId xmlns:a16="http://schemas.microsoft.com/office/drawing/2014/main" id="{8ABD0AF6-E118-4104-92B2-3541CFD2D5C0}"/>
              </a:ext>
            </a:extLst>
          </p:cNvPr>
          <p:cNvSpPr>
            <a:spLocks noChangeArrowheads="1"/>
          </p:cNvSpPr>
          <p:nvPr/>
        </p:nvSpPr>
        <p:spPr bwMode="auto">
          <a:xfrm>
            <a:off x="7486650" y="4903788"/>
            <a:ext cx="1117600" cy="360362"/>
          </a:xfrm>
          <a:prstGeom prst="roundRect">
            <a:avLst>
              <a:gd name="adj" fmla="val 16667"/>
            </a:avLst>
          </a:prstGeom>
          <a:solidFill>
            <a:srgbClr val="0070C0"/>
          </a:solidFill>
          <a:ln w="9525" algn="ctr">
            <a:solidFill>
              <a:schemeClr val="tx1"/>
            </a:solidFill>
            <a:round/>
            <a:headEnd/>
            <a:tailEnd/>
          </a:ln>
        </p:spPr>
        <p:txBody>
          <a:bodyPr anchor="ctr"/>
          <a:lstStyle/>
          <a:p>
            <a:pPr algn="ctr"/>
            <a:r>
              <a:rPr lang="de-DE" altLang="de-DE" dirty="0">
                <a:solidFill>
                  <a:schemeClr val="bg1"/>
                </a:solidFill>
                <a:latin typeface="Edo SZ" panose="02000000000000000000" pitchFamily="2" charset="0"/>
              </a:rPr>
              <a:t>Member</a:t>
            </a:r>
          </a:p>
        </p:txBody>
      </p:sp>
      <p:cxnSp>
        <p:nvCxnSpPr>
          <p:cNvPr id="21" name="Gewinkelte Verbindung 22">
            <a:extLst>
              <a:ext uri="{FF2B5EF4-FFF2-40B4-BE49-F238E27FC236}">
                <a16:creationId xmlns:a16="http://schemas.microsoft.com/office/drawing/2014/main" id="{D9CD8CE0-18AB-48C9-A043-98BE0E4EDE00}"/>
              </a:ext>
            </a:extLst>
          </p:cNvPr>
          <p:cNvCxnSpPr>
            <a:cxnSpLocks noChangeShapeType="1"/>
            <a:stCxn id="12" idx="1"/>
            <a:endCxn id="13" idx="0"/>
          </p:cNvCxnSpPr>
          <p:nvPr/>
        </p:nvCxnSpPr>
        <p:spPr bwMode="auto">
          <a:xfrm rot="10800000" flipV="1">
            <a:off x="2320925" y="3643313"/>
            <a:ext cx="1027113" cy="541337"/>
          </a:xfrm>
          <a:prstGeom prst="bentConnector2">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winkelte Verbindung 25">
            <a:extLst>
              <a:ext uri="{FF2B5EF4-FFF2-40B4-BE49-F238E27FC236}">
                <a16:creationId xmlns:a16="http://schemas.microsoft.com/office/drawing/2014/main" id="{1894CF7C-F3F5-40E9-80DE-6938D6AEA6E7}"/>
              </a:ext>
            </a:extLst>
          </p:cNvPr>
          <p:cNvCxnSpPr>
            <a:cxnSpLocks noChangeShapeType="1"/>
            <a:stCxn id="12" idx="3"/>
            <a:endCxn id="14" idx="0"/>
          </p:cNvCxnSpPr>
          <p:nvPr/>
        </p:nvCxnSpPr>
        <p:spPr bwMode="auto">
          <a:xfrm>
            <a:off x="5867400" y="3643313"/>
            <a:ext cx="900113" cy="541337"/>
          </a:xfrm>
          <a:prstGeom prst="bentConnector2">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winkelte Verbindung 28">
            <a:extLst>
              <a:ext uri="{FF2B5EF4-FFF2-40B4-BE49-F238E27FC236}">
                <a16:creationId xmlns:a16="http://schemas.microsoft.com/office/drawing/2014/main" id="{5014EF06-F759-4797-A1FC-B125684EB905}"/>
              </a:ext>
            </a:extLst>
          </p:cNvPr>
          <p:cNvCxnSpPr>
            <a:cxnSpLocks noChangeShapeType="1"/>
            <a:stCxn id="13" idx="1"/>
          </p:cNvCxnSpPr>
          <p:nvPr/>
        </p:nvCxnSpPr>
        <p:spPr bwMode="auto">
          <a:xfrm rot="10800000" flipV="1">
            <a:off x="944563" y="4364038"/>
            <a:ext cx="115887" cy="539750"/>
          </a:xfrm>
          <a:prstGeom prst="bentConnector2">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winkelte Verbindung 32">
            <a:extLst>
              <a:ext uri="{FF2B5EF4-FFF2-40B4-BE49-F238E27FC236}">
                <a16:creationId xmlns:a16="http://schemas.microsoft.com/office/drawing/2014/main" id="{5F32D912-F6DE-4186-B52C-9A9E93592481}"/>
              </a:ext>
            </a:extLst>
          </p:cNvPr>
          <p:cNvCxnSpPr>
            <a:cxnSpLocks noChangeShapeType="1"/>
            <a:stCxn id="13" idx="3"/>
          </p:cNvCxnSpPr>
          <p:nvPr/>
        </p:nvCxnSpPr>
        <p:spPr bwMode="auto">
          <a:xfrm>
            <a:off x="3581400" y="4364038"/>
            <a:ext cx="112713" cy="476250"/>
          </a:xfrm>
          <a:prstGeom prst="bentConnector2">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winkelte Verbindung 35">
            <a:extLst>
              <a:ext uri="{FF2B5EF4-FFF2-40B4-BE49-F238E27FC236}">
                <a16:creationId xmlns:a16="http://schemas.microsoft.com/office/drawing/2014/main" id="{FE9D2624-9DA2-411A-8FC2-CE6CECDEA1AB}"/>
              </a:ext>
            </a:extLst>
          </p:cNvPr>
          <p:cNvCxnSpPr>
            <a:cxnSpLocks noChangeShapeType="1"/>
            <a:stCxn id="14" idx="1"/>
          </p:cNvCxnSpPr>
          <p:nvPr/>
        </p:nvCxnSpPr>
        <p:spPr bwMode="auto">
          <a:xfrm rot="10800000" flipV="1">
            <a:off x="5400675" y="4364038"/>
            <a:ext cx="107950" cy="539750"/>
          </a:xfrm>
          <a:prstGeom prst="bentConnector2">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Gewinkelte Verbindung 38">
            <a:extLst>
              <a:ext uri="{FF2B5EF4-FFF2-40B4-BE49-F238E27FC236}">
                <a16:creationId xmlns:a16="http://schemas.microsoft.com/office/drawing/2014/main" id="{82A9FF0B-9A39-487B-97AA-EE93ADB36927}"/>
              </a:ext>
            </a:extLst>
          </p:cNvPr>
          <p:cNvCxnSpPr>
            <a:cxnSpLocks noChangeShapeType="1"/>
            <a:stCxn id="14" idx="3"/>
          </p:cNvCxnSpPr>
          <p:nvPr/>
        </p:nvCxnSpPr>
        <p:spPr bwMode="auto">
          <a:xfrm>
            <a:off x="8027988" y="4364038"/>
            <a:ext cx="115887" cy="536575"/>
          </a:xfrm>
          <a:prstGeom prst="bentConnector2">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Gewinkelte Verbindung 44">
            <a:extLst>
              <a:ext uri="{FF2B5EF4-FFF2-40B4-BE49-F238E27FC236}">
                <a16:creationId xmlns:a16="http://schemas.microsoft.com/office/drawing/2014/main" id="{3E266D8F-41D8-45B7-BFB8-178786652D8F}"/>
              </a:ext>
            </a:extLst>
          </p:cNvPr>
          <p:cNvCxnSpPr>
            <a:cxnSpLocks noChangeShapeType="1"/>
            <a:stCxn id="13" idx="2"/>
            <a:endCxn id="16" idx="0"/>
          </p:cNvCxnSpPr>
          <p:nvPr/>
        </p:nvCxnSpPr>
        <p:spPr bwMode="auto">
          <a:xfrm rot="16200000" flipH="1">
            <a:off x="2141537" y="4722813"/>
            <a:ext cx="360363" cy="1588"/>
          </a:xfrm>
          <a:prstGeom prst="bentConnector3">
            <a:avLst>
              <a:gd name="adj1" fmla="val 50000"/>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winkelte Verbindung 47">
            <a:extLst>
              <a:ext uri="{FF2B5EF4-FFF2-40B4-BE49-F238E27FC236}">
                <a16:creationId xmlns:a16="http://schemas.microsoft.com/office/drawing/2014/main" id="{021D5E68-8015-4405-9F37-25E8B7FA57E8}"/>
              </a:ext>
            </a:extLst>
          </p:cNvPr>
          <p:cNvCxnSpPr>
            <a:cxnSpLocks noChangeShapeType="1"/>
            <a:stCxn id="14" idx="2"/>
            <a:endCxn id="19" idx="0"/>
          </p:cNvCxnSpPr>
          <p:nvPr/>
        </p:nvCxnSpPr>
        <p:spPr bwMode="auto">
          <a:xfrm rot="16200000" flipH="1">
            <a:off x="6591300" y="4719638"/>
            <a:ext cx="360363" cy="7937"/>
          </a:xfrm>
          <a:prstGeom prst="bentConnector3">
            <a:avLst>
              <a:gd name="adj1" fmla="val 50000"/>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9" name="Grafik 28">
            <a:extLst>
              <a:ext uri="{FF2B5EF4-FFF2-40B4-BE49-F238E27FC236}">
                <a16:creationId xmlns:a16="http://schemas.microsoft.com/office/drawing/2014/main" id="{6635E278-B7B7-4A40-B247-4A7C094D205F}"/>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22093" y="214915"/>
            <a:ext cx="1080000" cy="1377868"/>
          </a:xfrm>
          <a:prstGeom prst="rect">
            <a:avLst/>
          </a:prstGeom>
        </p:spPr>
      </p:pic>
    </p:spTree>
    <p:extLst>
      <p:ext uri="{BB962C8B-B14F-4D97-AF65-F5344CB8AC3E}">
        <p14:creationId xmlns:p14="http://schemas.microsoft.com/office/powerpoint/2010/main" val="388240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D2457-7BFA-4997-A2DC-E369A0F859FF}"/>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40A80E3-8B1A-4FAF-9744-814576966195}"/>
              </a:ext>
            </a:extLst>
          </p:cNvPr>
          <p:cNvSpPr>
            <a:spLocks noGrp="1"/>
          </p:cNvSpPr>
          <p:nvPr>
            <p:ph idx="1"/>
          </p:nvPr>
        </p:nvSpPr>
        <p:spPr/>
        <p:txBody>
          <a:bodyPr/>
          <a:lstStyle/>
          <a:p>
            <a:endParaRPr lang="de-DE" dirty="0"/>
          </a:p>
        </p:txBody>
      </p:sp>
      <p:sp>
        <p:nvSpPr>
          <p:cNvPr id="5" name="Textfeld 9">
            <a:extLst>
              <a:ext uri="{FF2B5EF4-FFF2-40B4-BE49-F238E27FC236}">
                <a16:creationId xmlns:a16="http://schemas.microsoft.com/office/drawing/2014/main" id="{1D039706-D2E7-454D-AF68-D1EDFE16EDEA}"/>
              </a:ext>
            </a:extLst>
          </p:cNvPr>
          <p:cNvSpPr txBox="1">
            <a:spLocks noChangeArrowheads="1"/>
          </p:cNvSpPr>
          <p:nvPr/>
        </p:nvSpPr>
        <p:spPr bwMode="auto">
          <a:xfrm>
            <a:off x="1371545" y="5951733"/>
            <a:ext cx="789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4000" dirty="0">
                <a:solidFill>
                  <a:schemeClr val="bg1"/>
                </a:solidFill>
                <a:latin typeface="Edo SZ" panose="02000000000000000000" pitchFamily="2" charset="0"/>
              </a:rPr>
              <a:t>- - - - - - - - - - - - - - - - - - - -</a:t>
            </a:r>
          </a:p>
        </p:txBody>
      </p:sp>
      <p:sp>
        <p:nvSpPr>
          <p:cNvPr id="6" name="Abgerundetes Rechteck 6">
            <a:extLst>
              <a:ext uri="{FF2B5EF4-FFF2-40B4-BE49-F238E27FC236}">
                <a16:creationId xmlns:a16="http://schemas.microsoft.com/office/drawing/2014/main" id="{9EB2C6DC-514B-4187-A720-B215E93E1FD3}"/>
              </a:ext>
            </a:extLst>
          </p:cNvPr>
          <p:cNvSpPr>
            <a:spLocks noChangeArrowheads="1"/>
          </p:cNvSpPr>
          <p:nvPr/>
        </p:nvSpPr>
        <p:spPr bwMode="auto">
          <a:xfrm>
            <a:off x="0" y="5805488"/>
            <a:ext cx="2808288" cy="407987"/>
          </a:xfrm>
          <a:prstGeom prst="roundRect">
            <a:avLst>
              <a:gd name="adj" fmla="val 16667"/>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algn="ctr"/>
            <a:r>
              <a:rPr lang="de-DE" altLang="de-DE" dirty="0">
                <a:solidFill>
                  <a:schemeClr val="bg1"/>
                </a:solidFill>
                <a:latin typeface="Edo SZ" panose="02000000000000000000" pitchFamily="2" charset="0"/>
              </a:rPr>
              <a:t>www.cma-germany.de</a:t>
            </a:r>
          </a:p>
        </p:txBody>
      </p:sp>
      <p:sp>
        <p:nvSpPr>
          <p:cNvPr id="7" name="Textfeld 4">
            <a:extLst>
              <a:ext uri="{FF2B5EF4-FFF2-40B4-BE49-F238E27FC236}">
                <a16:creationId xmlns:a16="http://schemas.microsoft.com/office/drawing/2014/main" id="{CC4685A8-5D37-4266-96C1-17BA3744B1CE}"/>
              </a:ext>
            </a:extLst>
          </p:cNvPr>
          <p:cNvSpPr txBox="1">
            <a:spLocks noChangeArrowheads="1"/>
          </p:cNvSpPr>
          <p:nvPr/>
        </p:nvSpPr>
        <p:spPr bwMode="auto">
          <a:xfrm>
            <a:off x="300038" y="263525"/>
            <a:ext cx="204094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2800" b="1" dirty="0">
                <a:solidFill>
                  <a:srgbClr val="0070C0"/>
                </a:solidFill>
                <a:latin typeface="NeoTrash" panose="02000800000000000000" pitchFamily="2" charset="0"/>
              </a:rPr>
              <a:t>CHRISTIAN</a:t>
            </a:r>
          </a:p>
          <a:p>
            <a:r>
              <a:rPr lang="de-DE" altLang="de-DE" sz="1700" b="1" dirty="0">
                <a:solidFill>
                  <a:srgbClr val="0070C0"/>
                </a:solidFill>
                <a:latin typeface="NeoTrash" panose="02000800000000000000" pitchFamily="2" charset="0"/>
              </a:rPr>
              <a:t>MOTORCYCLISTS</a:t>
            </a:r>
          </a:p>
          <a:p>
            <a:r>
              <a:rPr lang="de-DE" altLang="de-DE" sz="2100" b="1" dirty="0">
                <a:solidFill>
                  <a:srgbClr val="0070C0"/>
                </a:solidFill>
                <a:latin typeface="NeoTrash" panose="02000800000000000000" pitchFamily="2" charset="0"/>
              </a:rPr>
              <a:t>ASSOCIATION</a:t>
            </a:r>
          </a:p>
        </p:txBody>
      </p:sp>
      <p:pic>
        <p:nvPicPr>
          <p:cNvPr id="11" name="Grafik 1">
            <a:extLst>
              <a:ext uri="{FF2B5EF4-FFF2-40B4-BE49-F238E27FC236}">
                <a16:creationId xmlns:a16="http://schemas.microsoft.com/office/drawing/2014/main" id="{B6CD305E-12B4-4C1F-8AA3-8B435D9220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39755"/>
            <a:ext cx="89535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bgerundetes Rechteck 8">
            <a:extLst>
              <a:ext uri="{FF2B5EF4-FFF2-40B4-BE49-F238E27FC236}">
                <a16:creationId xmlns:a16="http://schemas.microsoft.com/office/drawing/2014/main" id="{18E005F5-722D-4633-B9D6-E281B1FA567E}"/>
              </a:ext>
            </a:extLst>
          </p:cNvPr>
          <p:cNvSpPr/>
          <p:nvPr/>
        </p:nvSpPr>
        <p:spPr bwMode="auto">
          <a:xfrm>
            <a:off x="3374204" y="3538733"/>
            <a:ext cx="5327650" cy="2376488"/>
          </a:xfrm>
          <a:prstGeom prst="roundRect">
            <a:avLst/>
          </a:prstGeom>
          <a:solidFill>
            <a:schemeClr val="bg1">
              <a:lumMod val="75000"/>
              <a:alpha val="93000"/>
            </a:schemeClr>
          </a:solidFill>
          <a:ln w="9525" cap="flat" cmpd="sng" algn="ctr">
            <a:solidFill>
              <a:schemeClr val="tx1"/>
            </a:solidFill>
            <a:prstDash val="solid"/>
            <a:round/>
            <a:headEnd type="none" w="med" len="med"/>
            <a:tailEnd type="none" w="med" len="med"/>
          </a:ln>
          <a:effectLst>
            <a:outerShdw blurRad="50800" dist="203200" dir="2700000" algn="tl" rotWithShape="0">
              <a:prstClr val="black">
                <a:alpha val="40000"/>
              </a:prstClr>
            </a:outerShdw>
          </a:effectLst>
        </p:spPr>
        <p:txBody>
          <a:bodyPr/>
          <a:lstStyle/>
          <a:p>
            <a:pPr>
              <a:defRPr/>
            </a:pPr>
            <a:r>
              <a:rPr lang="de-DE" sz="3600" dirty="0">
                <a:solidFill>
                  <a:srgbClr val="0070C0"/>
                </a:solidFill>
                <a:latin typeface="Edo SZ" panose="02000000000000000000" pitchFamily="2" charset="0"/>
              </a:rPr>
              <a:t>Was wir tun</a:t>
            </a:r>
            <a:br>
              <a:rPr lang="de-DE" sz="3600" dirty="0">
                <a:solidFill>
                  <a:srgbClr val="0070C0"/>
                </a:solidFill>
                <a:latin typeface="Edo" panose="02000000000000000000" pitchFamily="2" charset="0"/>
              </a:rPr>
            </a:br>
            <a:endParaRPr lang="de-DE" sz="1400" dirty="0">
              <a:solidFill>
                <a:srgbClr val="0070C0"/>
              </a:solidFill>
              <a:latin typeface="Edo" panose="02000000000000000000" pitchFamily="2" charset="0"/>
            </a:endParaRPr>
          </a:p>
          <a:p>
            <a:pPr marL="571500" indent="-571500">
              <a:buFont typeface="Arial" panose="020B0604020202020204" pitchFamily="34" charset="0"/>
              <a:buChar char="•"/>
              <a:defRPr/>
            </a:pPr>
            <a:r>
              <a:rPr lang="de-DE" sz="2000" b="1" i="1" dirty="0">
                <a:solidFill>
                  <a:schemeClr val="tx1"/>
                </a:solidFill>
                <a:latin typeface="Edo SZ" panose="02000000000000000000" pitchFamily="2" charset="0"/>
                <a:cs typeface="Arial" panose="020B0604020202020204" pitchFamily="34" charset="0"/>
              </a:rPr>
              <a:t>Persönliche Gespräche und Gebete</a:t>
            </a:r>
          </a:p>
          <a:p>
            <a:pPr marL="571500" indent="-571500">
              <a:buFont typeface="Arial" panose="020B0604020202020204" pitchFamily="34" charset="0"/>
              <a:buChar char="•"/>
              <a:defRPr/>
            </a:pPr>
            <a:r>
              <a:rPr lang="de-DE" sz="2000" b="1" i="1" dirty="0">
                <a:solidFill>
                  <a:schemeClr val="tx1"/>
                </a:solidFill>
                <a:latin typeface="Edo SZ" panose="02000000000000000000" pitchFamily="2" charset="0"/>
                <a:cs typeface="Arial" panose="020B0604020202020204" pitchFamily="34" charset="0"/>
              </a:rPr>
              <a:t>Betreuung von Bikern</a:t>
            </a:r>
          </a:p>
          <a:p>
            <a:pPr marL="571500" indent="-571500">
              <a:buFont typeface="Arial" panose="020B0604020202020204" pitchFamily="34" charset="0"/>
              <a:buChar char="•"/>
              <a:defRPr/>
            </a:pPr>
            <a:r>
              <a:rPr lang="de-DE" sz="2000" b="1" i="1" dirty="0">
                <a:solidFill>
                  <a:schemeClr val="tx1"/>
                </a:solidFill>
                <a:latin typeface="Edo SZ" panose="02000000000000000000" pitchFamily="2" charset="0"/>
                <a:cs typeface="Arial" panose="020B0604020202020204" pitchFamily="34" charset="0"/>
              </a:rPr>
              <a:t>Seelsorge und Trauerbewältigung</a:t>
            </a:r>
          </a:p>
          <a:p>
            <a:pPr marL="571500" indent="-571500">
              <a:buFont typeface="Arial" panose="020B0604020202020204" pitchFamily="34" charset="0"/>
              <a:buChar char="•"/>
              <a:defRPr/>
            </a:pPr>
            <a:r>
              <a:rPr lang="de-DE" sz="2000" b="1" i="1" dirty="0">
                <a:solidFill>
                  <a:schemeClr val="tx1"/>
                </a:solidFill>
                <a:latin typeface="Edo SZ" panose="02000000000000000000" pitchFamily="2" charset="0"/>
                <a:cs typeface="Arial" panose="020B0604020202020204" pitchFamily="34" charset="0"/>
              </a:rPr>
              <a:t>Biker-Gottesdienste (</a:t>
            </a:r>
            <a:r>
              <a:rPr lang="de-DE" sz="2000" b="1" i="1" dirty="0" err="1">
                <a:solidFill>
                  <a:schemeClr val="tx1"/>
                </a:solidFill>
                <a:latin typeface="Edo SZ" panose="02000000000000000000" pitchFamily="2" charset="0"/>
                <a:cs typeface="Arial" panose="020B0604020202020204" pitchFamily="34" charset="0"/>
              </a:rPr>
              <a:t>MoGo</a:t>
            </a:r>
            <a:r>
              <a:rPr lang="de-DE" sz="2000" b="1" i="1" dirty="0">
                <a:solidFill>
                  <a:schemeClr val="tx1"/>
                </a:solidFill>
                <a:latin typeface="Edo SZ" panose="02000000000000000000" pitchFamily="2" charset="0"/>
                <a:cs typeface="Arial" panose="020B0604020202020204" pitchFamily="34" charset="0"/>
              </a:rPr>
              <a:t>)</a:t>
            </a:r>
          </a:p>
        </p:txBody>
      </p:sp>
      <p:pic>
        <p:nvPicPr>
          <p:cNvPr id="10" name="Grafik 9">
            <a:extLst>
              <a:ext uri="{FF2B5EF4-FFF2-40B4-BE49-F238E27FC236}">
                <a16:creationId xmlns:a16="http://schemas.microsoft.com/office/drawing/2014/main" id="{1490103E-0C98-44FB-8EC9-937B6FA2B054}"/>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22093" y="214915"/>
            <a:ext cx="1080000" cy="1377868"/>
          </a:xfrm>
          <a:prstGeom prst="rect">
            <a:avLst/>
          </a:prstGeom>
        </p:spPr>
      </p:pic>
      <p:sp>
        <p:nvSpPr>
          <p:cNvPr id="13" name="Abgerundetes Rechteck 8">
            <a:extLst>
              <a:ext uri="{FF2B5EF4-FFF2-40B4-BE49-F238E27FC236}">
                <a16:creationId xmlns:a16="http://schemas.microsoft.com/office/drawing/2014/main" id="{AB852F36-16D7-311A-8EB8-50F77F2DF622}"/>
              </a:ext>
            </a:extLst>
          </p:cNvPr>
          <p:cNvSpPr/>
          <p:nvPr/>
        </p:nvSpPr>
        <p:spPr bwMode="auto">
          <a:xfrm>
            <a:off x="3374204" y="3429000"/>
            <a:ext cx="5327650" cy="2619480"/>
          </a:xfrm>
          <a:prstGeom prst="roundRect">
            <a:avLst/>
          </a:prstGeom>
          <a:solidFill>
            <a:schemeClr val="bg1">
              <a:lumMod val="75000"/>
              <a:alpha val="93000"/>
            </a:schemeClr>
          </a:solidFill>
          <a:ln w="9525" cap="flat" cmpd="sng" algn="ctr">
            <a:solidFill>
              <a:schemeClr val="tx1"/>
            </a:solidFill>
            <a:prstDash val="solid"/>
            <a:round/>
            <a:headEnd type="none" w="med" len="med"/>
            <a:tailEnd type="none" w="med" len="med"/>
          </a:ln>
          <a:effectLst>
            <a:outerShdw blurRad="50800" dist="203200" dir="2700000" algn="tl" rotWithShape="0">
              <a:prstClr val="black">
                <a:alpha val="40000"/>
              </a:prstClr>
            </a:outerShdw>
          </a:effectLst>
        </p:spPr>
        <p:txBody>
          <a:bodyPr/>
          <a:lstStyle/>
          <a:p>
            <a:pPr>
              <a:defRPr/>
            </a:pPr>
            <a:r>
              <a:rPr lang="de-DE" sz="3600" dirty="0">
                <a:solidFill>
                  <a:srgbClr val="0070C0"/>
                </a:solidFill>
                <a:latin typeface="Edo SZ" panose="02000000000000000000" pitchFamily="2" charset="0"/>
              </a:rPr>
              <a:t>Was wir tun</a:t>
            </a:r>
            <a:br>
              <a:rPr lang="de-DE" sz="3600" dirty="0">
                <a:solidFill>
                  <a:srgbClr val="0070C0"/>
                </a:solidFill>
                <a:latin typeface="Edo" panose="02000000000000000000" pitchFamily="2" charset="0"/>
              </a:rPr>
            </a:br>
            <a:endParaRPr lang="de-DE" sz="1400" dirty="0">
              <a:solidFill>
                <a:srgbClr val="0070C0"/>
              </a:solidFill>
              <a:latin typeface="Edo" panose="02000000000000000000" pitchFamily="2" charset="0"/>
            </a:endParaRPr>
          </a:p>
          <a:p>
            <a:pPr marL="571500" indent="-571500">
              <a:buFont typeface="Arial" panose="020B0604020202020204" pitchFamily="34" charset="0"/>
              <a:buChar char="•"/>
              <a:defRPr/>
            </a:pPr>
            <a:r>
              <a:rPr lang="de-DE" b="1" dirty="0" err="1">
                <a:solidFill>
                  <a:schemeClr val="tx1"/>
                </a:solidFill>
                <a:latin typeface="Edo SZ" panose="02000000000000000000" pitchFamily="2" charset="0"/>
                <a:cs typeface="Arial" panose="020B0604020202020204" pitchFamily="34" charset="0"/>
              </a:rPr>
              <a:t>GefÄngnisseelsorge</a:t>
            </a:r>
            <a:endParaRPr lang="de-DE" b="1" dirty="0">
              <a:solidFill>
                <a:schemeClr val="tx1"/>
              </a:solidFill>
              <a:latin typeface="Edo SZ" panose="02000000000000000000" pitchFamily="2" charset="0"/>
              <a:cs typeface="Arial" panose="020B0604020202020204" pitchFamily="34" charset="0"/>
            </a:endParaRPr>
          </a:p>
          <a:p>
            <a:pPr marL="571500" indent="-571500">
              <a:buFont typeface="Arial" panose="020B0604020202020204" pitchFamily="34" charset="0"/>
              <a:buChar char="•"/>
              <a:defRPr/>
            </a:pPr>
            <a:r>
              <a:rPr lang="de-DE" b="1" dirty="0">
                <a:solidFill>
                  <a:schemeClr val="tx1"/>
                </a:solidFill>
                <a:latin typeface="Edo SZ" panose="02000000000000000000" pitchFamily="2" charset="0"/>
                <a:cs typeface="Arial" panose="020B0604020202020204" pitchFamily="34" charset="0"/>
              </a:rPr>
              <a:t>Besuche von Motorradclubs (MCs)</a:t>
            </a:r>
          </a:p>
          <a:p>
            <a:pPr marL="571500" indent="-571500">
              <a:buFont typeface="Arial" panose="020B0604020202020204" pitchFamily="34" charset="0"/>
              <a:buChar char="•"/>
              <a:defRPr/>
            </a:pPr>
            <a:r>
              <a:rPr lang="de-DE" b="1" dirty="0">
                <a:solidFill>
                  <a:schemeClr val="tx1"/>
                </a:solidFill>
                <a:latin typeface="Edo SZ" panose="02000000000000000000" pitchFamily="2" charset="0"/>
                <a:cs typeface="Arial" panose="020B0604020202020204" pitchFamily="34" charset="0"/>
              </a:rPr>
              <a:t>Teilnahme an Biker-Events, Messen</a:t>
            </a:r>
          </a:p>
          <a:p>
            <a:pPr marL="571500" indent="-571500">
              <a:buFont typeface="Arial" panose="020B0604020202020204" pitchFamily="34" charset="0"/>
              <a:buChar char="•"/>
              <a:defRPr/>
            </a:pPr>
            <a:r>
              <a:rPr lang="de-DE" b="1" dirty="0">
                <a:solidFill>
                  <a:schemeClr val="tx1"/>
                </a:solidFill>
                <a:latin typeface="Edo SZ" panose="02000000000000000000" pitchFamily="2" charset="0"/>
                <a:cs typeface="Arial" panose="020B0604020202020204" pitchFamily="34" charset="0"/>
              </a:rPr>
              <a:t>Touren fahren (CMA-Tours)</a:t>
            </a:r>
          </a:p>
          <a:p>
            <a:pPr marL="571500" indent="-571500">
              <a:buFont typeface="Arial" panose="020B0604020202020204" pitchFamily="34" charset="0"/>
              <a:buChar char="•"/>
              <a:defRPr/>
            </a:pPr>
            <a:r>
              <a:rPr lang="de-DE" b="1" dirty="0">
                <a:solidFill>
                  <a:schemeClr val="tx1"/>
                </a:solidFill>
                <a:latin typeface="Edo SZ" panose="02000000000000000000" pitchFamily="2" charset="0"/>
                <a:cs typeface="Arial" panose="020B0604020202020204" pitchFamily="34" charset="0"/>
              </a:rPr>
              <a:t>Trauungen und Beerdigungen</a:t>
            </a:r>
          </a:p>
        </p:txBody>
      </p:sp>
    </p:spTree>
    <p:extLst>
      <p:ext uri="{BB962C8B-B14F-4D97-AF65-F5344CB8AC3E}">
        <p14:creationId xmlns:p14="http://schemas.microsoft.com/office/powerpoint/2010/main" val="388368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500"/>
                                        <p:tgtEl>
                                          <p:spTgt spid="12">
                                            <p:txEl>
                                              <p:pRg st="0" end="0"/>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2">
                                            <p:txEl>
                                              <p:pRg st="2" end="2"/>
                                            </p:txEl>
                                          </p:spTgt>
                                        </p:tgtEl>
                                        <p:attrNameLst>
                                          <p:attrName>style.visibility</p:attrName>
                                        </p:attrNameLst>
                                      </p:cBhvr>
                                      <p:to>
                                        <p:strVal val="visible"/>
                                      </p:to>
                                    </p:set>
                                    <p:animEffect transition="in" filter="fade">
                                      <p:cBhvr>
                                        <p:cTn id="26" dur="500"/>
                                        <p:tgtEl>
                                          <p:spTgt spid="12">
                                            <p:txEl>
                                              <p:pRg st="2" end="2"/>
                                            </p:txEl>
                                          </p:spTgt>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2">
                                            <p:txEl>
                                              <p:pRg st="3" end="3"/>
                                            </p:txEl>
                                          </p:spTgt>
                                        </p:tgtEl>
                                        <p:attrNameLst>
                                          <p:attrName>style.visibility</p:attrName>
                                        </p:attrNameLst>
                                      </p:cBhvr>
                                      <p:to>
                                        <p:strVal val="visible"/>
                                      </p:to>
                                    </p:set>
                                    <p:animEffect transition="in" filter="fade">
                                      <p:cBhvr>
                                        <p:cTn id="30" dur="500"/>
                                        <p:tgtEl>
                                          <p:spTgt spid="12">
                                            <p:txEl>
                                              <p:pRg st="3" end="3"/>
                                            </p:txEl>
                                          </p:spTgt>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12">
                                            <p:txEl>
                                              <p:pRg st="4" end="4"/>
                                            </p:txEl>
                                          </p:spTgt>
                                        </p:tgtEl>
                                        <p:attrNameLst>
                                          <p:attrName>style.visibility</p:attrName>
                                        </p:attrNameLst>
                                      </p:cBhvr>
                                      <p:to>
                                        <p:strVal val="visible"/>
                                      </p:to>
                                    </p:set>
                                    <p:animEffect transition="in" filter="fade">
                                      <p:cBhvr>
                                        <p:cTn id="34" dur="500"/>
                                        <p:tgtEl>
                                          <p:spTgt spid="1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Effect transition="in" filter="fade">
                                      <p:cBhvr>
                                        <p:cTn id="43" dur="500"/>
                                        <p:tgtEl>
                                          <p:spTgt spid="13">
                                            <p:txEl>
                                              <p:pRg st="0" end="0"/>
                                            </p:txEl>
                                          </p:spTgt>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13">
                                            <p:txEl>
                                              <p:pRg st="1" end="1"/>
                                            </p:txEl>
                                          </p:spTgt>
                                        </p:tgtEl>
                                        <p:attrNameLst>
                                          <p:attrName>style.visibility</p:attrName>
                                        </p:attrNameLst>
                                      </p:cBhvr>
                                      <p:to>
                                        <p:strVal val="visible"/>
                                      </p:to>
                                    </p:set>
                                    <p:animEffect transition="in" filter="fade">
                                      <p:cBhvr>
                                        <p:cTn id="47" dur="500"/>
                                        <p:tgtEl>
                                          <p:spTgt spid="13">
                                            <p:txEl>
                                              <p:pRg st="1" end="1"/>
                                            </p:txEl>
                                          </p:spTgt>
                                        </p:tgtEl>
                                      </p:cBhvr>
                                    </p:animEffect>
                                  </p:childTnLst>
                                </p:cTn>
                              </p:par>
                            </p:childTnLst>
                          </p:cTn>
                        </p:par>
                        <p:par>
                          <p:cTn id="48" fill="hold">
                            <p:stCondLst>
                              <p:cond delay="1500"/>
                            </p:stCondLst>
                            <p:childTnLst>
                              <p:par>
                                <p:cTn id="49" presetID="10" presetClass="entr" presetSubtype="0" fill="hold" nodeType="afterEffect">
                                  <p:stCondLst>
                                    <p:cond delay="0"/>
                                  </p:stCondLst>
                                  <p:childTnLst>
                                    <p:set>
                                      <p:cBhvr>
                                        <p:cTn id="50" dur="1" fill="hold">
                                          <p:stCondLst>
                                            <p:cond delay="0"/>
                                          </p:stCondLst>
                                        </p:cTn>
                                        <p:tgtEl>
                                          <p:spTgt spid="13">
                                            <p:txEl>
                                              <p:pRg st="2" end="2"/>
                                            </p:txEl>
                                          </p:spTgt>
                                        </p:tgtEl>
                                        <p:attrNameLst>
                                          <p:attrName>style.visibility</p:attrName>
                                        </p:attrNameLst>
                                      </p:cBhvr>
                                      <p:to>
                                        <p:strVal val="visible"/>
                                      </p:to>
                                    </p:set>
                                    <p:animEffect transition="in" filter="fade">
                                      <p:cBhvr>
                                        <p:cTn id="51" dur="500"/>
                                        <p:tgtEl>
                                          <p:spTgt spid="13">
                                            <p:txEl>
                                              <p:pRg st="2" end="2"/>
                                            </p:txEl>
                                          </p:spTgt>
                                        </p:tgtEl>
                                      </p:cBhvr>
                                    </p:animEffect>
                                  </p:childTnLst>
                                </p:cTn>
                              </p:par>
                            </p:childTnLst>
                          </p:cTn>
                        </p:par>
                        <p:par>
                          <p:cTn id="52" fill="hold">
                            <p:stCondLst>
                              <p:cond delay="2000"/>
                            </p:stCondLst>
                            <p:childTnLst>
                              <p:par>
                                <p:cTn id="53" presetID="10" presetClass="entr" presetSubtype="0" fill="hold" nodeType="afterEffect">
                                  <p:stCondLst>
                                    <p:cond delay="0"/>
                                  </p:stCondLst>
                                  <p:childTnLst>
                                    <p:set>
                                      <p:cBhvr>
                                        <p:cTn id="54" dur="1" fill="hold">
                                          <p:stCondLst>
                                            <p:cond delay="0"/>
                                          </p:stCondLst>
                                        </p:cTn>
                                        <p:tgtEl>
                                          <p:spTgt spid="13">
                                            <p:txEl>
                                              <p:pRg st="3" end="3"/>
                                            </p:txEl>
                                          </p:spTgt>
                                        </p:tgtEl>
                                        <p:attrNameLst>
                                          <p:attrName>style.visibility</p:attrName>
                                        </p:attrNameLst>
                                      </p:cBhvr>
                                      <p:to>
                                        <p:strVal val="visible"/>
                                      </p:to>
                                    </p:set>
                                    <p:animEffect transition="in" filter="fade">
                                      <p:cBhvr>
                                        <p:cTn id="55" dur="500"/>
                                        <p:tgtEl>
                                          <p:spTgt spid="13">
                                            <p:txEl>
                                              <p:pRg st="3" end="3"/>
                                            </p:txEl>
                                          </p:spTgt>
                                        </p:tgtEl>
                                      </p:cBhvr>
                                    </p:animEffect>
                                  </p:childTnLst>
                                </p:cTn>
                              </p:par>
                            </p:childTnLst>
                          </p:cTn>
                        </p:par>
                        <p:par>
                          <p:cTn id="56" fill="hold">
                            <p:stCondLst>
                              <p:cond delay="2500"/>
                            </p:stCondLst>
                            <p:childTnLst>
                              <p:par>
                                <p:cTn id="57" presetID="10" presetClass="entr" presetSubtype="0" fill="hold" nodeType="afterEffect">
                                  <p:stCondLst>
                                    <p:cond delay="0"/>
                                  </p:stCondLst>
                                  <p:childTnLst>
                                    <p:set>
                                      <p:cBhvr>
                                        <p:cTn id="58" dur="1" fill="hold">
                                          <p:stCondLst>
                                            <p:cond delay="0"/>
                                          </p:stCondLst>
                                        </p:cTn>
                                        <p:tgtEl>
                                          <p:spTgt spid="13">
                                            <p:txEl>
                                              <p:pRg st="4" end="4"/>
                                            </p:txEl>
                                          </p:spTgt>
                                        </p:tgtEl>
                                        <p:attrNameLst>
                                          <p:attrName>style.visibility</p:attrName>
                                        </p:attrNameLst>
                                      </p:cBhvr>
                                      <p:to>
                                        <p:strVal val="visible"/>
                                      </p:to>
                                    </p:set>
                                    <p:animEffect transition="in" filter="fade">
                                      <p:cBhvr>
                                        <p:cTn id="59" dur="500"/>
                                        <p:tgtEl>
                                          <p:spTgt spid="13">
                                            <p:txEl>
                                              <p:pRg st="4" end="4"/>
                                            </p:txEl>
                                          </p:spTgt>
                                        </p:tgtEl>
                                      </p:cBhvr>
                                    </p:animEffect>
                                  </p:childTnLst>
                                </p:cTn>
                              </p:par>
                            </p:childTnLst>
                          </p:cTn>
                        </p:par>
                        <p:par>
                          <p:cTn id="60" fill="hold">
                            <p:stCondLst>
                              <p:cond delay="3000"/>
                            </p:stCondLst>
                            <p:childTnLst>
                              <p:par>
                                <p:cTn id="61" presetID="10" presetClass="entr" presetSubtype="0" fill="hold" nodeType="afterEffect">
                                  <p:stCondLst>
                                    <p:cond delay="0"/>
                                  </p:stCondLst>
                                  <p:childTnLst>
                                    <p:set>
                                      <p:cBhvr>
                                        <p:cTn id="62" dur="1" fill="hold">
                                          <p:stCondLst>
                                            <p:cond delay="0"/>
                                          </p:stCondLst>
                                        </p:cTn>
                                        <p:tgtEl>
                                          <p:spTgt spid="13">
                                            <p:txEl>
                                              <p:pRg st="5" end="5"/>
                                            </p:txEl>
                                          </p:spTgt>
                                        </p:tgtEl>
                                        <p:attrNameLst>
                                          <p:attrName>style.visibility</p:attrName>
                                        </p:attrNameLst>
                                      </p:cBhvr>
                                      <p:to>
                                        <p:strVal val="visible"/>
                                      </p:to>
                                    </p:set>
                                    <p:animEffect transition="in" filter="fade">
                                      <p:cBhvr>
                                        <p:cTn id="63"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D2457-7BFA-4997-A2DC-E369A0F859FF}"/>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40A80E3-8B1A-4FAF-9744-814576966195}"/>
              </a:ext>
            </a:extLst>
          </p:cNvPr>
          <p:cNvSpPr>
            <a:spLocks noGrp="1"/>
          </p:cNvSpPr>
          <p:nvPr>
            <p:ph idx="1"/>
          </p:nvPr>
        </p:nvSpPr>
        <p:spPr/>
        <p:txBody>
          <a:bodyPr/>
          <a:lstStyle/>
          <a:p>
            <a:endParaRPr lang="de-DE"/>
          </a:p>
        </p:txBody>
      </p:sp>
      <p:sp>
        <p:nvSpPr>
          <p:cNvPr id="5" name="Textfeld 9">
            <a:extLst>
              <a:ext uri="{FF2B5EF4-FFF2-40B4-BE49-F238E27FC236}">
                <a16:creationId xmlns:a16="http://schemas.microsoft.com/office/drawing/2014/main" id="{1D039706-D2E7-454D-AF68-D1EDFE16EDEA}"/>
              </a:ext>
            </a:extLst>
          </p:cNvPr>
          <p:cNvSpPr txBox="1">
            <a:spLocks noChangeArrowheads="1"/>
          </p:cNvSpPr>
          <p:nvPr/>
        </p:nvSpPr>
        <p:spPr bwMode="auto">
          <a:xfrm>
            <a:off x="1371545" y="5951733"/>
            <a:ext cx="789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4000" dirty="0">
                <a:solidFill>
                  <a:schemeClr val="bg1"/>
                </a:solidFill>
                <a:latin typeface="Edo SZ" panose="02000000000000000000" pitchFamily="2" charset="0"/>
              </a:rPr>
              <a:t>- - - - - - - - - - - - - - - - - - - -</a:t>
            </a:r>
          </a:p>
        </p:txBody>
      </p:sp>
      <p:sp>
        <p:nvSpPr>
          <p:cNvPr id="6" name="Abgerundetes Rechteck 6">
            <a:extLst>
              <a:ext uri="{FF2B5EF4-FFF2-40B4-BE49-F238E27FC236}">
                <a16:creationId xmlns:a16="http://schemas.microsoft.com/office/drawing/2014/main" id="{9EB2C6DC-514B-4187-A720-B215E93E1FD3}"/>
              </a:ext>
            </a:extLst>
          </p:cNvPr>
          <p:cNvSpPr>
            <a:spLocks noChangeArrowheads="1"/>
          </p:cNvSpPr>
          <p:nvPr/>
        </p:nvSpPr>
        <p:spPr bwMode="auto">
          <a:xfrm>
            <a:off x="0" y="5805488"/>
            <a:ext cx="2808288" cy="407987"/>
          </a:xfrm>
          <a:prstGeom prst="roundRect">
            <a:avLst>
              <a:gd name="adj" fmla="val 16667"/>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algn="ctr"/>
            <a:r>
              <a:rPr lang="de-DE" altLang="de-DE" dirty="0">
                <a:solidFill>
                  <a:schemeClr val="bg1"/>
                </a:solidFill>
                <a:latin typeface="Edo SZ" panose="02000000000000000000" pitchFamily="2" charset="0"/>
              </a:rPr>
              <a:t>www.cma-germany.de</a:t>
            </a:r>
          </a:p>
        </p:txBody>
      </p:sp>
      <p:sp>
        <p:nvSpPr>
          <p:cNvPr id="7" name="Textfeld 4">
            <a:extLst>
              <a:ext uri="{FF2B5EF4-FFF2-40B4-BE49-F238E27FC236}">
                <a16:creationId xmlns:a16="http://schemas.microsoft.com/office/drawing/2014/main" id="{CC4685A8-5D37-4266-96C1-17BA3744B1CE}"/>
              </a:ext>
            </a:extLst>
          </p:cNvPr>
          <p:cNvSpPr txBox="1">
            <a:spLocks noChangeArrowheads="1"/>
          </p:cNvSpPr>
          <p:nvPr/>
        </p:nvSpPr>
        <p:spPr bwMode="auto">
          <a:xfrm>
            <a:off x="300038" y="263525"/>
            <a:ext cx="204094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2800" b="1" dirty="0">
                <a:solidFill>
                  <a:srgbClr val="0070C0"/>
                </a:solidFill>
                <a:latin typeface="NeoTrash" panose="02000800000000000000" pitchFamily="2" charset="0"/>
              </a:rPr>
              <a:t>CHRISTIAN</a:t>
            </a:r>
          </a:p>
          <a:p>
            <a:r>
              <a:rPr lang="de-DE" altLang="de-DE" sz="1700" b="1" dirty="0">
                <a:solidFill>
                  <a:srgbClr val="0070C0"/>
                </a:solidFill>
                <a:latin typeface="NeoTrash" panose="02000800000000000000" pitchFamily="2" charset="0"/>
              </a:rPr>
              <a:t>MOTORCYCLISTS</a:t>
            </a:r>
          </a:p>
          <a:p>
            <a:r>
              <a:rPr lang="de-DE" altLang="de-DE" sz="2100" b="1" dirty="0">
                <a:solidFill>
                  <a:srgbClr val="0070C0"/>
                </a:solidFill>
                <a:latin typeface="NeoTrash" panose="02000800000000000000" pitchFamily="2" charset="0"/>
              </a:rPr>
              <a:t>ASSOCIATION</a:t>
            </a:r>
          </a:p>
        </p:txBody>
      </p:sp>
      <p:pic>
        <p:nvPicPr>
          <p:cNvPr id="8" name="Grafik 10">
            <a:extLst>
              <a:ext uri="{FF2B5EF4-FFF2-40B4-BE49-F238E27FC236}">
                <a16:creationId xmlns:a16="http://schemas.microsoft.com/office/drawing/2014/main" id="{9189C041-1578-48F0-BC04-3C74F59382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00000"/>
            <a:ext cx="89535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bgerundetes Rechteck 8">
            <a:extLst>
              <a:ext uri="{FF2B5EF4-FFF2-40B4-BE49-F238E27FC236}">
                <a16:creationId xmlns:a16="http://schemas.microsoft.com/office/drawing/2014/main" id="{DD5BBC80-7EAE-4FC0-8938-7BCAFE1FF0B7}"/>
              </a:ext>
            </a:extLst>
          </p:cNvPr>
          <p:cNvSpPr/>
          <p:nvPr/>
        </p:nvSpPr>
        <p:spPr bwMode="auto">
          <a:xfrm>
            <a:off x="3312000" y="3780000"/>
            <a:ext cx="5327650" cy="2376488"/>
          </a:xfrm>
          <a:prstGeom prst="roundRect">
            <a:avLst/>
          </a:prstGeom>
          <a:solidFill>
            <a:schemeClr val="bg1">
              <a:lumMod val="75000"/>
              <a:alpha val="93000"/>
            </a:schemeClr>
          </a:solidFill>
          <a:ln w="9525" cap="flat" cmpd="sng" algn="ctr">
            <a:solidFill>
              <a:schemeClr val="tx1"/>
            </a:solidFill>
            <a:prstDash val="solid"/>
            <a:round/>
            <a:headEnd type="none" w="med" len="med"/>
            <a:tailEnd type="none" w="med" len="med"/>
          </a:ln>
          <a:effectLst>
            <a:outerShdw blurRad="50800" dist="203200" dir="2700000" algn="tl" rotWithShape="0">
              <a:prstClr val="black">
                <a:alpha val="40000"/>
              </a:prstClr>
            </a:outerShdw>
          </a:effectLst>
        </p:spPr>
        <p:txBody>
          <a:bodyPr/>
          <a:lstStyle/>
          <a:p>
            <a:pPr>
              <a:defRPr/>
            </a:pPr>
            <a:r>
              <a:rPr lang="de-DE" sz="3600" dirty="0">
                <a:solidFill>
                  <a:srgbClr val="0070C0"/>
                </a:solidFill>
                <a:latin typeface="Edo SZ" panose="02000000000000000000" pitchFamily="2" charset="0"/>
              </a:rPr>
              <a:t>Was wir tun</a:t>
            </a:r>
            <a:br>
              <a:rPr lang="de-DE" sz="3600" dirty="0">
                <a:solidFill>
                  <a:srgbClr val="0070C0"/>
                </a:solidFill>
                <a:latin typeface="Edo" panose="02000000000000000000" pitchFamily="2" charset="0"/>
              </a:rPr>
            </a:br>
            <a:endParaRPr lang="de-DE" sz="1400" dirty="0">
              <a:solidFill>
                <a:srgbClr val="0070C0"/>
              </a:solidFill>
              <a:latin typeface="Edo" panose="02000000000000000000" pitchFamily="2" charset="0"/>
            </a:endParaRPr>
          </a:p>
          <a:p>
            <a:pPr marL="571500" indent="-571500">
              <a:buFont typeface="Arial" panose="020B0604020202020204" pitchFamily="34" charset="0"/>
              <a:buChar char="•"/>
              <a:defRPr/>
            </a:pPr>
            <a:r>
              <a:rPr lang="de-DE" dirty="0">
                <a:solidFill>
                  <a:schemeClr val="tx1"/>
                </a:solidFill>
                <a:latin typeface="Edo SZ" panose="02000000000000000000" pitchFamily="2" charset="0"/>
                <a:cs typeface="Arial" panose="020B0604020202020204" pitchFamily="34" charset="0"/>
              </a:rPr>
              <a:t>Persönliche Gespräche und Gebete</a:t>
            </a:r>
          </a:p>
          <a:p>
            <a:pPr marL="571500" indent="-571500">
              <a:buFont typeface="Arial" panose="020B0604020202020204" pitchFamily="34" charset="0"/>
              <a:buChar char="•"/>
              <a:defRPr/>
            </a:pPr>
            <a:r>
              <a:rPr lang="de-DE" dirty="0">
                <a:solidFill>
                  <a:schemeClr val="tx1"/>
                </a:solidFill>
                <a:latin typeface="Edo SZ" panose="02000000000000000000" pitchFamily="2" charset="0"/>
                <a:cs typeface="Arial" panose="020B0604020202020204" pitchFamily="34" charset="0"/>
              </a:rPr>
              <a:t>Betreuung von Bikern</a:t>
            </a:r>
          </a:p>
          <a:p>
            <a:pPr marL="571500" indent="-571500">
              <a:buFont typeface="Arial" panose="020B0604020202020204" pitchFamily="34" charset="0"/>
              <a:buChar char="•"/>
              <a:defRPr/>
            </a:pPr>
            <a:r>
              <a:rPr lang="de-DE" dirty="0">
                <a:solidFill>
                  <a:schemeClr val="tx1"/>
                </a:solidFill>
                <a:latin typeface="Edo SZ" panose="02000000000000000000" pitchFamily="2" charset="0"/>
                <a:cs typeface="Arial" panose="020B0604020202020204" pitchFamily="34" charset="0"/>
              </a:rPr>
              <a:t>Seelsorge und Trauerbewältigung</a:t>
            </a:r>
          </a:p>
          <a:p>
            <a:pPr marL="571500" indent="-571500">
              <a:buFont typeface="Arial" panose="020B0604020202020204" pitchFamily="34" charset="0"/>
              <a:buChar char="•"/>
              <a:defRPr/>
            </a:pPr>
            <a:r>
              <a:rPr lang="de-DE" dirty="0">
                <a:solidFill>
                  <a:schemeClr val="tx1"/>
                </a:solidFill>
                <a:latin typeface="Edo SZ" panose="02000000000000000000" pitchFamily="2" charset="0"/>
                <a:cs typeface="Arial" panose="020B0604020202020204" pitchFamily="34" charset="0"/>
              </a:rPr>
              <a:t>Biker-Gottesdienste (</a:t>
            </a:r>
            <a:r>
              <a:rPr lang="de-DE" dirty="0" err="1">
                <a:solidFill>
                  <a:schemeClr val="tx1"/>
                </a:solidFill>
                <a:latin typeface="Edo SZ" panose="02000000000000000000" pitchFamily="2" charset="0"/>
                <a:cs typeface="Arial" panose="020B0604020202020204" pitchFamily="34" charset="0"/>
              </a:rPr>
              <a:t>MoGo</a:t>
            </a:r>
            <a:r>
              <a:rPr lang="de-DE" dirty="0">
                <a:solidFill>
                  <a:schemeClr val="tx1"/>
                </a:solidFill>
                <a:latin typeface="Edo SZ" panose="02000000000000000000" pitchFamily="2" charset="0"/>
                <a:cs typeface="Arial" panose="020B0604020202020204" pitchFamily="34" charset="0"/>
              </a:rPr>
              <a:t>)</a:t>
            </a:r>
          </a:p>
        </p:txBody>
      </p:sp>
      <p:sp>
        <p:nvSpPr>
          <p:cNvPr id="10" name="Abgerundetes Rechteck 8">
            <a:extLst>
              <a:ext uri="{FF2B5EF4-FFF2-40B4-BE49-F238E27FC236}">
                <a16:creationId xmlns:a16="http://schemas.microsoft.com/office/drawing/2014/main" id="{67E2C14D-EA29-4376-8064-112F34845EEE}"/>
              </a:ext>
            </a:extLst>
          </p:cNvPr>
          <p:cNvSpPr/>
          <p:nvPr/>
        </p:nvSpPr>
        <p:spPr bwMode="auto">
          <a:xfrm>
            <a:off x="3249850" y="3537008"/>
            <a:ext cx="5327650" cy="2619480"/>
          </a:xfrm>
          <a:prstGeom prst="roundRect">
            <a:avLst/>
          </a:prstGeom>
          <a:solidFill>
            <a:schemeClr val="bg1">
              <a:lumMod val="75000"/>
              <a:alpha val="93000"/>
            </a:schemeClr>
          </a:solidFill>
          <a:ln w="9525" cap="flat" cmpd="sng" algn="ctr">
            <a:solidFill>
              <a:schemeClr val="tx1"/>
            </a:solidFill>
            <a:prstDash val="solid"/>
            <a:round/>
            <a:headEnd type="none" w="med" len="med"/>
            <a:tailEnd type="none" w="med" len="med"/>
          </a:ln>
          <a:effectLst>
            <a:outerShdw blurRad="50800" dist="203200" dir="2700000" algn="tl" rotWithShape="0">
              <a:prstClr val="black">
                <a:alpha val="40000"/>
              </a:prstClr>
            </a:outerShdw>
          </a:effectLst>
        </p:spPr>
        <p:txBody>
          <a:bodyPr/>
          <a:lstStyle/>
          <a:p>
            <a:pPr>
              <a:defRPr/>
            </a:pPr>
            <a:r>
              <a:rPr lang="de-DE" sz="3600" dirty="0">
                <a:solidFill>
                  <a:srgbClr val="0070C0"/>
                </a:solidFill>
                <a:latin typeface="Edo SZ" panose="02000000000000000000" pitchFamily="2" charset="0"/>
              </a:rPr>
              <a:t>Was wir tun</a:t>
            </a:r>
            <a:br>
              <a:rPr lang="de-DE" sz="3600" dirty="0">
                <a:solidFill>
                  <a:srgbClr val="0070C0"/>
                </a:solidFill>
                <a:latin typeface="Edo" panose="02000000000000000000" pitchFamily="2" charset="0"/>
              </a:rPr>
            </a:br>
            <a:endParaRPr lang="de-DE" sz="1400" dirty="0">
              <a:solidFill>
                <a:srgbClr val="0070C0"/>
              </a:solidFill>
              <a:latin typeface="Edo" panose="02000000000000000000" pitchFamily="2" charset="0"/>
            </a:endParaRPr>
          </a:p>
          <a:p>
            <a:pPr marL="571500" indent="-571500">
              <a:buFont typeface="Arial" panose="020B0604020202020204" pitchFamily="34" charset="0"/>
              <a:buChar char="•"/>
              <a:defRPr/>
            </a:pPr>
            <a:r>
              <a:rPr lang="de-DE" dirty="0" err="1">
                <a:solidFill>
                  <a:schemeClr val="tx1"/>
                </a:solidFill>
                <a:latin typeface="Edo SZ" panose="02000000000000000000" pitchFamily="2" charset="0"/>
                <a:cs typeface="Arial" panose="020B0604020202020204" pitchFamily="34" charset="0"/>
              </a:rPr>
              <a:t>GefÄngnisseelsorge</a:t>
            </a:r>
            <a:endParaRPr lang="de-DE" dirty="0">
              <a:solidFill>
                <a:schemeClr val="tx1"/>
              </a:solidFill>
              <a:latin typeface="Edo SZ" panose="02000000000000000000" pitchFamily="2" charset="0"/>
              <a:cs typeface="Arial" panose="020B0604020202020204" pitchFamily="34" charset="0"/>
            </a:endParaRPr>
          </a:p>
          <a:p>
            <a:pPr marL="571500" indent="-571500">
              <a:buFont typeface="Arial" panose="020B0604020202020204" pitchFamily="34" charset="0"/>
              <a:buChar char="•"/>
              <a:defRPr/>
            </a:pPr>
            <a:r>
              <a:rPr lang="de-DE" dirty="0">
                <a:solidFill>
                  <a:schemeClr val="tx1"/>
                </a:solidFill>
                <a:latin typeface="Edo SZ" panose="02000000000000000000" pitchFamily="2" charset="0"/>
                <a:cs typeface="Arial" panose="020B0604020202020204" pitchFamily="34" charset="0"/>
              </a:rPr>
              <a:t>Besuche von Motorradclubs (MCs)</a:t>
            </a:r>
          </a:p>
          <a:p>
            <a:pPr marL="571500" indent="-571500">
              <a:buFont typeface="Arial" panose="020B0604020202020204" pitchFamily="34" charset="0"/>
              <a:buChar char="•"/>
              <a:defRPr/>
            </a:pPr>
            <a:r>
              <a:rPr lang="de-DE" dirty="0">
                <a:solidFill>
                  <a:schemeClr val="tx1"/>
                </a:solidFill>
                <a:latin typeface="Edo SZ" panose="02000000000000000000" pitchFamily="2" charset="0"/>
                <a:cs typeface="Arial" panose="020B0604020202020204" pitchFamily="34" charset="0"/>
              </a:rPr>
              <a:t>Teilnahme an Biker-Events, Messen</a:t>
            </a:r>
          </a:p>
          <a:p>
            <a:pPr marL="571500" indent="-571500">
              <a:buFont typeface="Arial" panose="020B0604020202020204" pitchFamily="34" charset="0"/>
              <a:buChar char="•"/>
              <a:defRPr/>
            </a:pPr>
            <a:r>
              <a:rPr lang="de-DE" dirty="0">
                <a:solidFill>
                  <a:schemeClr val="tx1"/>
                </a:solidFill>
                <a:latin typeface="Edo SZ" panose="02000000000000000000" pitchFamily="2" charset="0"/>
                <a:cs typeface="Arial" panose="020B0604020202020204" pitchFamily="34" charset="0"/>
              </a:rPr>
              <a:t>Touren fahren (CMA-Tours)</a:t>
            </a:r>
          </a:p>
          <a:p>
            <a:pPr marL="571500" indent="-571500">
              <a:buFont typeface="Arial" panose="020B0604020202020204" pitchFamily="34" charset="0"/>
              <a:buChar char="•"/>
              <a:defRPr/>
            </a:pPr>
            <a:r>
              <a:rPr lang="de-DE" dirty="0">
                <a:solidFill>
                  <a:schemeClr val="tx1"/>
                </a:solidFill>
                <a:latin typeface="Edo SZ" panose="02000000000000000000" pitchFamily="2" charset="0"/>
                <a:cs typeface="Arial" panose="020B0604020202020204" pitchFamily="34" charset="0"/>
              </a:rPr>
              <a:t>Trauungen und Beerdigungen</a:t>
            </a:r>
          </a:p>
        </p:txBody>
      </p:sp>
      <p:sp>
        <p:nvSpPr>
          <p:cNvPr id="11" name="Abgerundetes Rechteck 8">
            <a:extLst>
              <a:ext uri="{FF2B5EF4-FFF2-40B4-BE49-F238E27FC236}">
                <a16:creationId xmlns:a16="http://schemas.microsoft.com/office/drawing/2014/main" id="{B59D066C-48A4-423D-971A-DF0F992C118E}"/>
              </a:ext>
            </a:extLst>
          </p:cNvPr>
          <p:cNvSpPr/>
          <p:nvPr/>
        </p:nvSpPr>
        <p:spPr bwMode="auto">
          <a:xfrm>
            <a:off x="3249850" y="3550570"/>
            <a:ext cx="5327650" cy="2596686"/>
          </a:xfrm>
          <a:prstGeom prst="roundRect">
            <a:avLst/>
          </a:prstGeom>
          <a:solidFill>
            <a:schemeClr val="bg1">
              <a:lumMod val="75000"/>
              <a:alpha val="93000"/>
            </a:schemeClr>
          </a:solidFill>
          <a:ln w="9525" cap="flat" cmpd="sng" algn="ctr">
            <a:solidFill>
              <a:schemeClr val="tx1"/>
            </a:solidFill>
            <a:prstDash val="solid"/>
            <a:round/>
            <a:headEnd type="none" w="med" len="med"/>
            <a:tailEnd type="none" w="med" len="med"/>
          </a:ln>
          <a:effectLst>
            <a:outerShdw blurRad="50800" dist="203200" dir="2700000" algn="tl" rotWithShape="0">
              <a:prstClr val="black">
                <a:alpha val="40000"/>
              </a:prstClr>
            </a:outerShdw>
          </a:effectLst>
        </p:spPr>
        <p:txBody>
          <a:bodyPr/>
          <a:lstStyle/>
          <a:p>
            <a:pPr>
              <a:defRPr/>
            </a:pPr>
            <a:r>
              <a:rPr lang="de-DE" sz="3600" dirty="0">
                <a:solidFill>
                  <a:srgbClr val="0070C0"/>
                </a:solidFill>
                <a:latin typeface="Edo SZ" panose="02000000000000000000" pitchFamily="2" charset="0"/>
              </a:rPr>
              <a:t>So funktioniert es</a:t>
            </a:r>
            <a:br>
              <a:rPr lang="de-DE" sz="3600" dirty="0">
                <a:solidFill>
                  <a:srgbClr val="0070C0"/>
                </a:solidFill>
                <a:latin typeface="Edo" panose="02000000000000000000" pitchFamily="2" charset="0"/>
              </a:rPr>
            </a:br>
            <a:endParaRPr lang="de-DE" sz="1400" dirty="0">
              <a:solidFill>
                <a:srgbClr val="0070C0"/>
              </a:solidFill>
              <a:latin typeface="Edo" panose="02000000000000000000" pitchFamily="2" charset="0"/>
            </a:endParaRPr>
          </a:p>
          <a:p>
            <a:pPr marL="571500" indent="-571500">
              <a:lnSpc>
                <a:spcPct val="150000"/>
              </a:lnSpc>
              <a:buFont typeface="Arial" panose="020B0604020202020204" pitchFamily="34" charset="0"/>
              <a:buChar char="•"/>
              <a:defRPr/>
            </a:pPr>
            <a:r>
              <a:rPr lang="de-DE" sz="2000" dirty="0">
                <a:solidFill>
                  <a:schemeClr val="tx1"/>
                </a:solidFill>
                <a:latin typeface="Edo SZ" panose="02000000000000000000" pitchFamily="2" charset="0"/>
                <a:cs typeface="Arial" panose="020B0604020202020204" pitchFamily="34" charset="0"/>
              </a:rPr>
              <a:t>unsere „Eintrittskarte“ in die Welt der Biker ist die „Kutte“</a:t>
            </a:r>
          </a:p>
        </p:txBody>
      </p:sp>
      <p:pic>
        <p:nvPicPr>
          <p:cNvPr id="12" name="Grafik 11">
            <a:extLst>
              <a:ext uri="{FF2B5EF4-FFF2-40B4-BE49-F238E27FC236}">
                <a16:creationId xmlns:a16="http://schemas.microsoft.com/office/drawing/2014/main" id="{ADA870BF-632B-4779-9816-2924D4CE799A}"/>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22093" y="214915"/>
            <a:ext cx="1080000" cy="1377868"/>
          </a:xfrm>
          <a:prstGeom prst="rect">
            <a:avLst/>
          </a:prstGeom>
        </p:spPr>
      </p:pic>
    </p:spTree>
    <p:extLst>
      <p:ext uri="{BB962C8B-B14F-4D97-AF65-F5344CB8AC3E}">
        <p14:creationId xmlns:p14="http://schemas.microsoft.com/office/powerpoint/2010/main" val="291890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animEffect transition="in" filter="fade">
                                      <p:cBhvr>
                                        <p:cTn id="26" dur="500"/>
                                        <p:tgtEl>
                                          <p:spTgt spid="9">
                                            <p:txEl>
                                              <p:pRg st="2" end="2"/>
                                            </p:txEl>
                                          </p:spTgt>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Effect transition="in" filter="fade">
                                      <p:cBhvr>
                                        <p:cTn id="30" dur="500"/>
                                        <p:tgtEl>
                                          <p:spTgt spid="9">
                                            <p:txEl>
                                              <p:pRg st="3" end="3"/>
                                            </p:txEl>
                                          </p:spTgt>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9">
                                            <p:txEl>
                                              <p:pRg st="4" end="4"/>
                                            </p:txEl>
                                          </p:spTgt>
                                        </p:tgtEl>
                                        <p:attrNameLst>
                                          <p:attrName>style.visibility</p:attrName>
                                        </p:attrNameLst>
                                      </p:cBhvr>
                                      <p:to>
                                        <p:strVal val="visible"/>
                                      </p:to>
                                    </p:set>
                                    <p:animEffect transition="in" filter="fade">
                                      <p:cBhvr>
                                        <p:cTn id="34" dur="500"/>
                                        <p:tgtEl>
                                          <p:spTgt spid="9">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animEffect transition="in" filter="fade">
                                      <p:cBhvr>
                                        <p:cTn id="43" dur="500"/>
                                        <p:tgtEl>
                                          <p:spTgt spid="10">
                                            <p:txEl>
                                              <p:pRg st="0" end="0"/>
                                            </p:txEl>
                                          </p:spTgt>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fade">
                                      <p:cBhvr>
                                        <p:cTn id="47" dur="500"/>
                                        <p:tgtEl>
                                          <p:spTgt spid="10">
                                            <p:txEl>
                                              <p:pRg st="1" end="1"/>
                                            </p:txEl>
                                          </p:spTgt>
                                        </p:tgtEl>
                                      </p:cBhvr>
                                    </p:animEffect>
                                  </p:childTnLst>
                                </p:cTn>
                              </p:par>
                            </p:childTnLst>
                          </p:cTn>
                        </p:par>
                        <p:par>
                          <p:cTn id="48" fill="hold">
                            <p:stCondLst>
                              <p:cond delay="1500"/>
                            </p:stCondLst>
                            <p:childTnLst>
                              <p:par>
                                <p:cTn id="49" presetID="10" presetClass="entr" presetSubtype="0" fill="hold" nodeType="afterEffect">
                                  <p:stCondLst>
                                    <p:cond delay="0"/>
                                  </p:stCondLst>
                                  <p:childTnLst>
                                    <p:set>
                                      <p:cBhvr>
                                        <p:cTn id="50" dur="1" fill="hold">
                                          <p:stCondLst>
                                            <p:cond delay="0"/>
                                          </p:stCondLst>
                                        </p:cTn>
                                        <p:tgtEl>
                                          <p:spTgt spid="10">
                                            <p:txEl>
                                              <p:pRg st="2" end="2"/>
                                            </p:txEl>
                                          </p:spTgt>
                                        </p:tgtEl>
                                        <p:attrNameLst>
                                          <p:attrName>style.visibility</p:attrName>
                                        </p:attrNameLst>
                                      </p:cBhvr>
                                      <p:to>
                                        <p:strVal val="visible"/>
                                      </p:to>
                                    </p:set>
                                    <p:animEffect transition="in" filter="fade">
                                      <p:cBhvr>
                                        <p:cTn id="51" dur="500"/>
                                        <p:tgtEl>
                                          <p:spTgt spid="10">
                                            <p:txEl>
                                              <p:pRg st="2" end="2"/>
                                            </p:txEl>
                                          </p:spTgt>
                                        </p:tgtEl>
                                      </p:cBhvr>
                                    </p:animEffect>
                                  </p:childTnLst>
                                </p:cTn>
                              </p:par>
                            </p:childTnLst>
                          </p:cTn>
                        </p:par>
                        <p:par>
                          <p:cTn id="52" fill="hold">
                            <p:stCondLst>
                              <p:cond delay="2000"/>
                            </p:stCondLst>
                            <p:childTnLst>
                              <p:par>
                                <p:cTn id="53" presetID="10" presetClass="entr" presetSubtype="0" fill="hold" nodeType="afterEffect">
                                  <p:stCondLst>
                                    <p:cond delay="0"/>
                                  </p:stCondLst>
                                  <p:childTnLst>
                                    <p:set>
                                      <p:cBhvr>
                                        <p:cTn id="54" dur="1" fill="hold">
                                          <p:stCondLst>
                                            <p:cond delay="0"/>
                                          </p:stCondLst>
                                        </p:cTn>
                                        <p:tgtEl>
                                          <p:spTgt spid="10">
                                            <p:txEl>
                                              <p:pRg st="3" end="3"/>
                                            </p:txEl>
                                          </p:spTgt>
                                        </p:tgtEl>
                                        <p:attrNameLst>
                                          <p:attrName>style.visibility</p:attrName>
                                        </p:attrNameLst>
                                      </p:cBhvr>
                                      <p:to>
                                        <p:strVal val="visible"/>
                                      </p:to>
                                    </p:set>
                                    <p:animEffect transition="in" filter="fade">
                                      <p:cBhvr>
                                        <p:cTn id="55" dur="500"/>
                                        <p:tgtEl>
                                          <p:spTgt spid="10">
                                            <p:txEl>
                                              <p:pRg st="3" end="3"/>
                                            </p:txEl>
                                          </p:spTgt>
                                        </p:tgtEl>
                                      </p:cBhvr>
                                    </p:animEffect>
                                  </p:childTnLst>
                                </p:cTn>
                              </p:par>
                            </p:childTnLst>
                          </p:cTn>
                        </p:par>
                        <p:par>
                          <p:cTn id="56" fill="hold">
                            <p:stCondLst>
                              <p:cond delay="2500"/>
                            </p:stCondLst>
                            <p:childTnLst>
                              <p:par>
                                <p:cTn id="57" presetID="10" presetClass="entr" presetSubtype="0" fill="hold" nodeType="afterEffect">
                                  <p:stCondLst>
                                    <p:cond delay="0"/>
                                  </p:stCondLst>
                                  <p:childTnLst>
                                    <p:set>
                                      <p:cBhvr>
                                        <p:cTn id="58" dur="1" fill="hold">
                                          <p:stCondLst>
                                            <p:cond delay="0"/>
                                          </p:stCondLst>
                                        </p:cTn>
                                        <p:tgtEl>
                                          <p:spTgt spid="10">
                                            <p:txEl>
                                              <p:pRg st="4" end="4"/>
                                            </p:txEl>
                                          </p:spTgt>
                                        </p:tgtEl>
                                        <p:attrNameLst>
                                          <p:attrName>style.visibility</p:attrName>
                                        </p:attrNameLst>
                                      </p:cBhvr>
                                      <p:to>
                                        <p:strVal val="visible"/>
                                      </p:to>
                                    </p:set>
                                    <p:animEffect transition="in" filter="fade">
                                      <p:cBhvr>
                                        <p:cTn id="59" dur="500"/>
                                        <p:tgtEl>
                                          <p:spTgt spid="10">
                                            <p:txEl>
                                              <p:pRg st="4" end="4"/>
                                            </p:txEl>
                                          </p:spTgt>
                                        </p:tgtEl>
                                      </p:cBhvr>
                                    </p:animEffect>
                                  </p:childTnLst>
                                </p:cTn>
                              </p:par>
                            </p:childTnLst>
                          </p:cTn>
                        </p:par>
                        <p:par>
                          <p:cTn id="60" fill="hold">
                            <p:stCondLst>
                              <p:cond delay="3000"/>
                            </p:stCondLst>
                            <p:childTnLst>
                              <p:par>
                                <p:cTn id="61" presetID="10" presetClass="entr" presetSubtype="0" fill="hold" nodeType="afterEffect">
                                  <p:stCondLst>
                                    <p:cond delay="0"/>
                                  </p:stCondLst>
                                  <p:childTnLst>
                                    <p:set>
                                      <p:cBhvr>
                                        <p:cTn id="62" dur="1" fill="hold">
                                          <p:stCondLst>
                                            <p:cond delay="0"/>
                                          </p:stCondLst>
                                        </p:cTn>
                                        <p:tgtEl>
                                          <p:spTgt spid="10">
                                            <p:txEl>
                                              <p:pRg st="5" end="5"/>
                                            </p:txEl>
                                          </p:spTgt>
                                        </p:tgtEl>
                                        <p:attrNameLst>
                                          <p:attrName>style.visibility</p:attrName>
                                        </p:attrNameLst>
                                      </p:cBhvr>
                                      <p:to>
                                        <p:strVal val="visible"/>
                                      </p:to>
                                    </p:set>
                                    <p:animEffect transition="in" filter="fade">
                                      <p:cBhvr>
                                        <p:cTn id="63" dur="500"/>
                                        <p:tgtEl>
                                          <p:spTgt spid="10">
                                            <p:txEl>
                                              <p:pRg st="5" end="5"/>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500"/>
                                        <p:tgtEl>
                                          <p:spTgt spid="11"/>
                                        </p:tgtEl>
                                      </p:cBhvr>
                                    </p:animEffect>
                                  </p:childTnLst>
                                </p:cTn>
                              </p:par>
                            </p:childTnLst>
                          </p:cTn>
                        </p:par>
                        <p:par>
                          <p:cTn id="69" fill="hold">
                            <p:stCondLst>
                              <p:cond delay="500"/>
                            </p:stCondLst>
                            <p:childTnLst>
                              <p:par>
                                <p:cTn id="70" presetID="10" presetClass="entr" presetSubtype="0" fill="hold" nodeType="afterEffect">
                                  <p:stCondLst>
                                    <p:cond delay="0"/>
                                  </p:stCondLst>
                                  <p:childTnLst>
                                    <p:set>
                                      <p:cBhvr>
                                        <p:cTn id="71" dur="1" fill="hold">
                                          <p:stCondLst>
                                            <p:cond delay="0"/>
                                          </p:stCondLst>
                                        </p:cTn>
                                        <p:tgtEl>
                                          <p:spTgt spid="11">
                                            <p:txEl>
                                              <p:pRg st="0" end="0"/>
                                            </p:txEl>
                                          </p:spTgt>
                                        </p:tgtEl>
                                        <p:attrNameLst>
                                          <p:attrName>style.visibility</p:attrName>
                                        </p:attrNameLst>
                                      </p:cBhvr>
                                      <p:to>
                                        <p:strVal val="visible"/>
                                      </p:to>
                                    </p:set>
                                    <p:animEffect transition="in" filter="fade">
                                      <p:cBhvr>
                                        <p:cTn id="72" dur="500"/>
                                        <p:tgtEl>
                                          <p:spTgt spid="11">
                                            <p:txEl>
                                              <p:pRg st="0" end="0"/>
                                            </p:txEl>
                                          </p:spTgt>
                                        </p:tgtEl>
                                      </p:cBhvr>
                                    </p:animEffect>
                                  </p:childTnLst>
                                </p:cTn>
                              </p:par>
                            </p:childTnLst>
                          </p:cTn>
                        </p:par>
                        <p:par>
                          <p:cTn id="73" fill="hold">
                            <p:stCondLst>
                              <p:cond delay="1000"/>
                            </p:stCondLst>
                            <p:childTnLst>
                              <p:par>
                                <p:cTn id="74" presetID="10" presetClass="entr" presetSubtype="0" fill="hold" nodeType="afterEffect">
                                  <p:stCondLst>
                                    <p:cond delay="0"/>
                                  </p:stCondLst>
                                  <p:childTnLst>
                                    <p:set>
                                      <p:cBhvr>
                                        <p:cTn id="75" dur="1" fill="hold">
                                          <p:stCondLst>
                                            <p:cond delay="0"/>
                                          </p:stCondLst>
                                        </p:cTn>
                                        <p:tgtEl>
                                          <p:spTgt spid="11">
                                            <p:txEl>
                                              <p:pRg st="1" end="1"/>
                                            </p:txEl>
                                          </p:spTgt>
                                        </p:tgtEl>
                                        <p:attrNameLst>
                                          <p:attrName>style.visibility</p:attrName>
                                        </p:attrNameLst>
                                      </p:cBhvr>
                                      <p:to>
                                        <p:strVal val="visible"/>
                                      </p:to>
                                    </p:set>
                                    <p:animEffect transition="in" filter="fade">
                                      <p:cBhvr>
                                        <p:cTn id="76"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D2457-7BFA-4997-A2DC-E369A0F859FF}"/>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40A80E3-8B1A-4FAF-9744-814576966195}"/>
              </a:ext>
            </a:extLst>
          </p:cNvPr>
          <p:cNvSpPr>
            <a:spLocks noGrp="1"/>
          </p:cNvSpPr>
          <p:nvPr>
            <p:ph idx="1"/>
          </p:nvPr>
        </p:nvSpPr>
        <p:spPr/>
        <p:txBody>
          <a:bodyPr/>
          <a:lstStyle/>
          <a:p>
            <a:endParaRPr lang="de-DE"/>
          </a:p>
        </p:txBody>
      </p:sp>
      <p:sp>
        <p:nvSpPr>
          <p:cNvPr id="5" name="Textfeld 9">
            <a:extLst>
              <a:ext uri="{FF2B5EF4-FFF2-40B4-BE49-F238E27FC236}">
                <a16:creationId xmlns:a16="http://schemas.microsoft.com/office/drawing/2014/main" id="{1D039706-D2E7-454D-AF68-D1EDFE16EDEA}"/>
              </a:ext>
            </a:extLst>
          </p:cNvPr>
          <p:cNvSpPr txBox="1">
            <a:spLocks noChangeArrowheads="1"/>
          </p:cNvSpPr>
          <p:nvPr/>
        </p:nvSpPr>
        <p:spPr bwMode="auto">
          <a:xfrm>
            <a:off x="1371545" y="5951733"/>
            <a:ext cx="789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4000" dirty="0">
                <a:solidFill>
                  <a:schemeClr val="bg1"/>
                </a:solidFill>
                <a:latin typeface="Edo SZ" panose="02000000000000000000" pitchFamily="2" charset="0"/>
              </a:rPr>
              <a:t>- - - - - - - - - - - - - - - - - - - -</a:t>
            </a:r>
          </a:p>
        </p:txBody>
      </p:sp>
      <p:sp>
        <p:nvSpPr>
          <p:cNvPr id="6" name="Abgerundetes Rechteck 6">
            <a:extLst>
              <a:ext uri="{FF2B5EF4-FFF2-40B4-BE49-F238E27FC236}">
                <a16:creationId xmlns:a16="http://schemas.microsoft.com/office/drawing/2014/main" id="{9EB2C6DC-514B-4187-A720-B215E93E1FD3}"/>
              </a:ext>
            </a:extLst>
          </p:cNvPr>
          <p:cNvSpPr>
            <a:spLocks noChangeArrowheads="1"/>
          </p:cNvSpPr>
          <p:nvPr/>
        </p:nvSpPr>
        <p:spPr bwMode="auto">
          <a:xfrm>
            <a:off x="0" y="5805488"/>
            <a:ext cx="2808288" cy="407987"/>
          </a:xfrm>
          <a:prstGeom prst="roundRect">
            <a:avLst>
              <a:gd name="adj" fmla="val 16667"/>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algn="ctr"/>
            <a:r>
              <a:rPr lang="de-DE" altLang="de-DE" dirty="0">
                <a:solidFill>
                  <a:schemeClr val="bg1"/>
                </a:solidFill>
                <a:latin typeface="Edo SZ" panose="02000000000000000000" pitchFamily="2" charset="0"/>
              </a:rPr>
              <a:t>www.cma-germany.de</a:t>
            </a:r>
          </a:p>
        </p:txBody>
      </p:sp>
      <p:sp>
        <p:nvSpPr>
          <p:cNvPr id="7" name="Textfeld 4">
            <a:extLst>
              <a:ext uri="{FF2B5EF4-FFF2-40B4-BE49-F238E27FC236}">
                <a16:creationId xmlns:a16="http://schemas.microsoft.com/office/drawing/2014/main" id="{CC4685A8-5D37-4266-96C1-17BA3744B1CE}"/>
              </a:ext>
            </a:extLst>
          </p:cNvPr>
          <p:cNvSpPr txBox="1">
            <a:spLocks noChangeArrowheads="1"/>
          </p:cNvSpPr>
          <p:nvPr/>
        </p:nvSpPr>
        <p:spPr bwMode="auto">
          <a:xfrm>
            <a:off x="300038" y="263525"/>
            <a:ext cx="204094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2800" b="1" dirty="0">
                <a:solidFill>
                  <a:srgbClr val="0070C0"/>
                </a:solidFill>
                <a:latin typeface="NeoTrash" panose="02000800000000000000" pitchFamily="2" charset="0"/>
              </a:rPr>
              <a:t>CHRISTIAN</a:t>
            </a:r>
          </a:p>
          <a:p>
            <a:r>
              <a:rPr lang="de-DE" altLang="de-DE" sz="1700" b="1" dirty="0">
                <a:solidFill>
                  <a:srgbClr val="0070C0"/>
                </a:solidFill>
                <a:latin typeface="NeoTrash" panose="02000800000000000000" pitchFamily="2" charset="0"/>
              </a:rPr>
              <a:t>MOTORCYCLISTS</a:t>
            </a:r>
          </a:p>
          <a:p>
            <a:r>
              <a:rPr lang="de-DE" altLang="de-DE" sz="2100" b="1" dirty="0">
                <a:solidFill>
                  <a:srgbClr val="0070C0"/>
                </a:solidFill>
                <a:latin typeface="NeoTrash" panose="02000800000000000000" pitchFamily="2" charset="0"/>
              </a:rPr>
              <a:t>ASSOCIATION</a:t>
            </a:r>
          </a:p>
        </p:txBody>
      </p:sp>
      <p:pic>
        <p:nvPicPr>
          <p:cNvPr id="8" name="Grafik 5">
            <a:extLst>
              <a:ext uri="{FF2B5EF4-FFF2-40B4-BE49-F238E27FC236}">
                <a16:creationId xmlns:a16="http://schemas.microsoft.com/office/drawing/2014/main" id="{20EFD13D-7E0B-483A-A08D-0150071AAD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00000"/>
            <a:ext cx="89535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bgerundetes Rechteck 8">
            <a:extLst>
              <a:ext uri="{FF2B5EF4-FFF2-40B4-BE49-F238E27FC236}">
                <a16:creationId xmlns:a16="http://schemas.microsoft.com/office/drawing/2014/main" id="{23C74FD6-55BA-413E-B764-7F52D58E9EF5}"/>
              </a:ext>
            </a:extLst>
          </p:cNvPr>
          <p:cNvSpPr/>
          <p:nvPr/>
        </p:nvSpPr>
        <p:spPr bwMode="auto">
          <a:xfrm>
            <a:off x="3829280" y="3502025"/>
            <a:ext cx="4824412" cy="2303463"/>
          </a:xfrm>
          <a:prstGeom prst="roundRect">
            <a:avLst/>
          </a:prstGeom>
          <a:solidFill>
            <a:schemeClr val="bg1">
              <a:lumMod val="75000"/>
              <a:alpha val="93000"/>
            </a:schemeClr>
          </a:solidFill>
          <a:ln w="9525" cap="flat" cmpd="sng" algn="ctr">
            <a:solidFill>
              <a:schemeClr val="tx1"/>
            </a:solidFill>
            <a:prstDash val="solid"/>
            <a:round/>
            <a:headEnd type="none" w="med" len="med"/>
            <a:tailEnd type="none" w="med" len="med"/>
          </a:ln>
          <a:effectLst>
            <a:outerShdw blurRad="50800" dist="203200" dir="2700000" algn="tl" rotWithShape="0">
              <a:prstClr val="black">
                <a:alpha val="40000"/>
              </a:prstClr>
            </a:outerShdw>
          </a:effectLst>
        </p:spPr>
        <p:txBody>
          <a:bodyPr/>
          <a:lstStyle/>
          <a:p>
            <a:pPr>
              <a:defRPr/>
            </a:pPr>
            <a:r>
              <a:rPr lang="de-DE" sz="3600" dirty="0">
                <a:solidFill>
                  <a:srgbClr val="0070C0"/>
                </a:solidFill>
                <a:latin typeface="Edo SZ" panose="02000000000000000000" pitchFamily="2" charset="0"/>
              </a:rPr>
              <a:t>So funktioniert es</a:t>
            </a:r>
            <a:br>
              <a:rPr lang="de-DE" sz="3600" dirty="0">
                <a:solidFill>
                  <a:srgbClr val="0070C0"/>
                </a:solidFill>
                <a:latin typeface="Edo" panose="02000000000000000000" pitchFamily="2" charset="0"/>
              </a:rPr>
            </a:br>
            <a:endParaRPr lang="de-DE" sz="1400" dirty="0">
              <a:solidFill>
                <a:srgbClr val="0070C0"/>
              </a:solidFill>
              <a:latin typeface="Edo" panose="02000000000000000000" pitchFamily="2" charset="0"/>
            </a:endParaRPr>
          </a:p>
          <a:p>
            <a:pPr marL="571500" indent="-571500">
              <a:lnSpc>
                <a:spcPct val="150000"/>
              </a:lnSpc>
              <a:buFont typeface="Arial" panose="020B0604020202020204" pitchFamily="34" charset="0"/>
              <a:buChar char="•"/>
              <a:defRPr/>
            </a:pPr>
            <a:r>
              <a:rPr lang="de-DE" sz="2000" dirty="0">
                <a:solidFill>
                  <a:schemeClr val="tx1"/>
                </a:solidFill>
                <a:latin typeface="Edo SZ" panose="02000000000000000000" pitchFamily="2" charset="0"/>
                <a:cs typeface="Arial" panose="020B0604020202020204" pitchFamily="34" charset="0"/>
              </a:rPr>
              <a:t>unsere „Eintrittskarte“ in die Welt der Biker ist die „Kutte“</a:t>
            </a:r>
          </a:p>
        </p:txBody>
      </p:sp>
      <p:pic>
        <p:nvPicPr>
          <p:cNvPr id="10" name="Grafik 9">
            <a:extLst>
              <a:ext uri="{FF2B5EF4-FFF2-40B4-BE49-F238E27FC236}">
                <a16:creationId xmlns:a16="http://schemas.microsoft.com/office/drawing/2014/main" id="{FDAFE5C6-826D-4BFF-B920-BDB84474DA59}"/>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22093" y="214915"/>
            <a:ext cx="1080000" cy="1377868"/>
          </a:xfrm>
          <a:prstGeom prst="rect">
            <a:avLst/>
          </a:prstGeom>
        </p:spPr>
      </p:pic>
    </p:spTree>
    <p:extLst>
      <p:ext uri="{BB962C8B-B14F-4D97-AF65-F5344CB8AC3E}">
        <p14:creationId xmlns:p14="http://schemas.microsoft.com/office/powerpoint/2010/main" val="375307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D2457-7BFA-4997-A2DC-E369A0F859FF}"/>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40A80E3-8B1A-4FAF-9744-814576966195}"/>
              </a:ext>
            </a:extLst>
          </p:cNvPr>
          <p:cNvSpPr>
            <a:spLocks noGrp="1"/>
          </p:cNvSpPr>
          <p:nvPr>
            <p:ph idx="1"/>
          </p:nvPr>
        </p:nvSpPr>
        <p:spPr/>
        <p:txBody>
          <a:bodyPr/>
          <a:lstStyle/>
          <a:p>
            <a:endParaRPr lang="de-DE"/>
          </a:p>
        </p:txBody>
      </p:sp>
      <p:sp>
        <p:nvSpPr>
          <p:cNvPr id="5" name="Textfeld 9">
            <a:extLst>
              <a:ext uri="{FF2B5EF4-FFF2-40B4-BE49-F238E27FC236}">
                <a16:creationId xmlns:a16="http://schemas.microsoft.com/office/drawing/2014/main" id="{1D039706-D2E7-454D-AF68-D1EDFE16EDEA}"/>
              </a:ext>
            </a:extLst>
          </p:cNvPr>
          <p:cNvSpPr txBox="1">
            <a:spLocks noChangeArrowheads="1"/>
          </p:cNvSpPr>
          <p:nvPr/>
        </p:nvSpPr>
        <p:spPr bwMode="auto">
          <a:xfrm>
            <a:off x="1371545" y="5951733"/>
            <a:ext cx="789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4000" dirty="0">
                <a:solidFill>
                  <a:schemeClr val="bg1"/>
                </a:solidFill>
                <a:latin typeface="Edo SZ" panose="02000000000000000000" pitchFamily="2" charset="0"/>
              </a:rPr>
              <a:t>- - - - - - - - - - - - - - - - - - - -</a:t>
            </a:r>
          </a:p>
        </p:txBody>
      </p:sp>
      <p:sp>
        <p:nvSpPr>
          <p:cNvPr id="6" name="Abgerundetes Rechteck 6">
            <a:extLst>
              <a:ext uri="{FF2B5EF4-FFF2-40B4-BE49-F238E27FC236}">
                <a16:creationId xmlns:a16="http://schemas.microsoft.com/office/drawing/2014/main" id="{9EB2C6DC-514B-4187-A720-B215E93E1FD3}"/>
              </a:ext>
            </a:extLst>
          </p:cNvPr>
          <p:cNvSpPr>
            <a:spLocks noChangeArrowheads="1"/>
          </p:cNvSpPr>
          <p:nvPr/>
        </p:nvSpPr>
        <p:spPr bwMode="auto">
          <a:xfrm>
            <a:off x="0" y="5805488"/>
            <a:ext cx="2808288" cy="407987"/>
          </a:xfrm>
          <a:prstGeom prst="roundRect">
            <a:avLst>
              <a:gd name="adj" fmla="val 16667"/>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algn="ctr"/>
            <a:r>
              <a:rPr lang="de-DE" altLang="de-DE" dirty="0">
                <a:solidFill>
                  <a:schemeClr val="bg1"/>
                </a:solidFill>
                <a:latin typeface="Edo SZ" panose="02000000000000000000" pitchFamily="2" charset="0"/>
              </a:rPr>
              <a:t>www.cma-germany.de</a:t>
            </a:r>
          </a:p>
        </p:txBody>
      </p:sp>
      <p:sp>
        <p:nvSpPr>
          <p:cNvPr id="7" name="Textfeld 4">
            <a:extLst>
              <a:ext uri="{FF2B5EF4-FFF2-40B4-BE49-F238E27FC236}">
                <a16:creationId xmlns:a16="http://schemas.microsoft.com/office/drawing/2014/main" id="{CC4685A8-5D37-4266-96C1-17BA3744B1CE}"/>
              </a:ext>
            </a:extLst>
          </p:cNvPr>
          <p:cNvSpPr txBox="1">
            <a:spLocks noChangeArrowheads="1"/>
          </p:cNvSpPr>
          <p:nvPr/>
        </p:nvSpPr>
        <p:spPr bwMode="auto">
          <a:xfrm>
            <a:off x="300038" y="263525"/>
            <a:ext cx="204094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2800" b="1" dirty="0">
                <a:solidFill>
                  <a:srgbClr val="0070C0"/>
                </a:solidFill>
                <a:latin typeface="NeoTrash" panose="02000800000000000000" pitchFamily="2" charset="0"/>
              </a:rPr>
              <a:t>CHRISTIAN</a:t>
            </a:r>
          </a:p>
          <a:p>
            <a:r>
              <a:rPr lang="de-DE" altLang="de-DE" sz="1700" b="1" dirty="0">
                <a:solidFill>
                  <a:srgbClr val="0070C0"/>
                </a:solidFill>
                <a:latin typeface="NeoTrash" panose="02000800000000000000" pitchFamily="2" charset="0"/>
              </a:rPr>
              <a:t>MOTORCYCLISTS</a:t>
            </a:r>
          </a:p>
          <a:p>
            <a:r>
              <a:rPr lang="de-DE" altLang="de-DE" sz="2100" b="1" dirty="0">
                <a:solidFill>
                  <a:srgbClr val="0070C0"/>
                </a:solidFill>
                <a:latin typeface="NeoTrash" panose="02000800000000000000" pitchFamily="2" charset="0"/>
              </a:rPr>
              <a:t>ASSOCIATION</a:t>
            </a:r>
          </a:p>
        </p:txBody>
      </p:sp>
      <p:pic>
        <p:nvPicPr>
          <p:cNvPr id="8" name="Grafik 1">
            <a:extLst>
              <a:ext uri="{FF2B5EF4-FFF2-40B4-BE49-F238E27FC236}">
                <a16:creationId xmlns:a16="http://schemas.microsoft.com/office/drawing/2014/main" id="{D3C8BF39-DBBC-48F6-A6FB-9C4B287187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19275"/>
            <a:ext cx="89535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bgerundetes Rechteck 8">
            <a:extLst>
              <a:ext uri="{FF2B5EF4-FFF2-40B4-BE49-F238E27FC236}">
                <a16:creationId xmlns:a16="http://schemas.microsoft.com/office/drawing/2014/main" id="{610E4C5E-87A2-45BD-9A28-243DB32EEA44}"/>
              </a:ext>
            </a:extLst>
          </p:cNvPr>
          <p:cNvSpPr/>
          <p:nvPr/>
        </p:nvSpPr>
        <p:spPr bwMode="auto">
          <a:xfrm>
            <a:off x="3348000" y="3708000"/>
            <a:ext cx="5327650" cy="2376488"/>
          </a:xfrm>
          <a:prstGeom prst="roundRect">
            <a:avLst/>
          </a:prstGeom>
          <a:solidFill>
            <a:schemeClr val="bg1">
              <a:lumMod val="75000"/>
              <a:alpha val="93000"/>
            </a:schemeClr>
          </a:solidFill>
          <a:ln w="9525" cap="flat" cmpd="sng" algn="ctr">
            <a:solidFill>
              <a:schemeClr val="tx1"/>
            </a:solidFill>
            <a:prstDash val="solid"/>
            <a:round/>
            <a:headEnd type="none" w="med" len="med"/>
            <a:tailEnd type="none" w="med" len="med"/>
          </a:ln>
          <a:effectLst>
            <a:outerShdw blurRad="50800" dist="203200" dir="2700000" algn="tl" rotWithShape="0">
              <a:prstClr val="black">
                <a:alpha val="40000"/>
              </a:prstClr>
            </a:outerShdw>
          </a:effectLst>
        </p:spPr>
        <p:txBody>
          <a:bodyPr/>
          <a:lstStyle/>
          <a:p>
            <a:pPr>
              <a:defRPr/>
            </a:pPr>
            <a:r>
              <a:rPr lang="de-DE" sz="3600" dirty="0">
                <a:solidFill>
                  <a:srgbClr val="0070C0"/>
                </a:solidFill>
                <a:latin typeface="Edo SZ" panose="02000000000000000000" pitchFamily="2" charset="0"/>
              </a:rPr>
              <a:t>Früchte</a:t>
            </a:r>
            <a:br>
              <a:rPr lang="de-DE" sz="3600" dirty="0">
                <a:solidFill>
                  <a:srgbClr val="0070C0"/>
                </a:solidFill>
                <a:latin typeface="Edo" panose="02000000000000000000" pitchFamily="2" charset="0"/>
              </a:rPr>
            </a:br>
            <a:endParaRPr lang="de-DE" sz="1400" dirty="0">
              <a:solidFill>
                <a:srgbClr val="0070C0"/>
              </a:solidFill>
              <a:latin typeface="Edo" panose="02000000000000000000" pitchFamily="2" charset="0"/>
            </a:endParaRPr>
          </a:p>
          <a:p>
            <a:pPr marL="571500" indent="-571500">
              <a:buFont typeface="Arial" panose="020B0604020202020204" pitchFamily="34" charset="0"/>
              <a:buChar char="•"/>
              <a:defRPr/>
            </a:pPr>
            <a:r>
              <a:rPr lang="de-DE" sz="2000" dirty="0">
                <a:solidFill>
                  <a:schemeClr val="tx1"/>
                </a:solidFill>
                <a:latin typeface="Edo SZ" panose="02000000000000000000" pitchFamily="2" charset="0"/>
                <a:cs typeface="Arial" panose="020B0604020202020204" pitchFamily="34" charset="0"/>
              </a:rPr>
              <a:t>Zu vielen Motorradclubs sind inzwischen Vertrauen und viele Freundschaften entstanden </a:t>
            </a:r>
          </a:p>
          <a:p>
            <a:pPr marL="571500" indent="-571500">
              <a:buFont typeface="Arial" panose="020B0604020202020204" pitchFamily="34" charset="0"/>
              <a:buChar char="•"/>
              <a:defRPr/>
            </a:pPr>
            <a:r>
              <a:rPr lang="de-DE" sz="2000" dirty="0">
                <a:solidFill>
                  <a:schemeClr val="tx1"/>
                </a:solidFill>
                <a:latin typeface="Edo SZ" panose="02000000000000000000" pitchFamily="2" charset="0"/>
                <a:cs typeface="Arial" panose="020B0604020202020204" pitchFamily="34" charset="0"/>
              </a:rPr>
              <a:t>Biker haben zu JESUS gefunden</a:t>
            </a:r>
          </a:p>
        </p:txBody>
      </p:sp>
      <p:pic>
        <p:nvPicPr>
          <p:cNvPr id="10" name="Grafik 9">
            <a:extLst>
              <a:ext uri="{FF2B5EF4-FFF2-40B4-BE49-F238E27FC236}">
                <a16:creationId xmlns:a16="http://schemas.microsoft.com/office/drawing/2014/main" id="{21F90F5A-982F-4DBA-8B45-E26C78F38E1B}"/>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22093" y="214915"/>
            <a:ext cx="1080000" cy="1377868"/>
          </a:xfrm>
          <a:prstGeom prst="rect">
            <a:avLst/>
          </a:prstGeom>
        </p:spPr>
      </p:pic>
    </p:spTree>
    <p:extLst>
      <p:ext uri="{BB962C8B-B14F-4D97-AF65-F5344CB8AC3E}">
        <p14:creationId xmlns:p14="http://schemas.microsoft.com/office/powerpoint/2010/main" val="349304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fade">
                                      <p:cBhvr>
                                        <p:cTn id="23" dur="500"/>
                                        <p:tgtEl>
                                          <p:spTgt spid="9">
                                            <p:txEl>
                                              <p:pRg st="1" end="1"/>
                                            </p:txEl>
                                          </p:spTgt>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D2457-7BFA-4997-A2DC-E369A0F859FF}"/>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40A80E3-8B1A-4FAF-9744-814576966195}"/>
              </a:ext>
            </a:extLst>
          </p:cNvPr>
          <p:cNvSpPr>
            <a:spLocks noGrp="1"/>
          </p:cNvSpPr>
          <p:nvPr>
            <p:ph idx="1"/>
          </p:nvPr>
        </p:nvSpPr>
        <p:spPr/>
        <p:txBody>
          <a:bodyPr/>
          <a:lstStyle/>
          <a:p>
            <a:endParaRPr lang="de-DE"/>
          </a:p>
        </p:txBody>
      </p:sp>
      <p:sp>
        <p:nvSpPr>
          <p:cNvPr id="5" name="Textfeld 9">
            <a:extLst>
              <a:ext uri="{FF2B5EF4-FFF2-40B4-BE49-F238E27FC236}">
                <a16:creationId xmlns:a16="http://schemas.microsoft.com/office/drawing/2014/main" id="{1D039706-D2E7-454D-AF68-D1EDFE16EDEA}"/>
              </a:ext>
            </a:extLst>
          </p:cNvPr>
          <p:cNvSpPr txBox="1">
            <a:spLocks noChangeArrowheads="1"/>
          </p:cNvSpPr>
          <p:nvPr/>
        </p:nvSpPr>
        <p:spPr bwMode="auto">
          <a:xfrm>
            <a:off x="1371545" y="5951733"/>
            <a:ext cx="789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4000" dirty="0">
                <a:solidFill>
                  <a:schemeClr val="bg1"/>
                </a:solidFill>
                <a:latin typeface="Edo SZ" panose="02000000000000000000" pitchFamily="2" charset="0"/>
              </a:rPr>
              <a:t>- - - - - - - - - - - - - - - - - - - -</a:t>
            </a:r>
          </a:p>
        </p:txBody>
      </p:sp>
      <p:sp>
        <p:nvSpPr>
          <p:cNvPr id="6" name="Abgerundetes Rechteck 6">
            <a:extLst>
              <a:ext uri="{FF2B5EF4-FFF2-40B4-BE49-F238E27FC236}">
                <a16:creationId xmlns:a16="http://schemas.microsoft.com/office/drawing/2014/main" id="{9EB2C6DC-514B-4187-A720-B215E93E1FD3}"/>
              </a:ext>
            </a:extLst>
          </p:cNvPr>
          <p:cNvSpPr>
            <a:spLocks noChangeArrowheads="1"/>
          </p:cNvSpPr>
          <p:nvPr/>
        </p:nvSpPr>
        <p:spPr bwMode="auto">
          <a:xfrm>
            <a:off x="0" y="5805488"/>
            <a:ext cx="2808288" cy="407987"/>
          </a:xfrm>
          <a:prstGeom prst="roundRect">
            <a:avLst>
              <a:gd name="adj" fmla="val 16667"/>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algn="ctr"/>
            <a:r>
              <a:rPr lang="de-DE" altLang="de-DE" dirty="0">
                <a:solidFill>
                  <a:schemeClr val="bg1"/>
                </a:solidFill>
                <a:latin typeface="Edo SZ" panose="02000000000000000000" pitchFamily="2" charset="0"/>
              </a:rPr>
              <a:t>www.cma-germany.de</a:t>
            </a:r>
          </a:p>
        </p:txBody>
      </p:sp>
      <p:sp>
        <p:nvSpPr>
          <p:cNvPr id="7" name="Textfeld 4">
            <a:extLst>
              <a:ext uri="{FF2B5EF4-FFF2-40B4-BE49-F238E27FC236}">
                <a16:creationId xmlns:a16="http://schemas.microsoft.com/office/drawing/2014/main" id="{CC4685A8-5D37-4266-96C1-17BA3744B1CE}"/>
              </a:ext>
            </a:extLst>
          </p:cNvPr>
          <p:cNvSpPr txBox="1">
            <a:spLocks noChangeArrowheads="1"/>
          </p:cNvSpPr>
          <p:nvPr/>
        </p:nvSpPr>
        <p:spPr bwMode="auto">
          <a:xfrm>
            <a:off x="300038" y="263525"/>
            <a:ext cx="204094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2800" b="1" dirty="0">
                <a:solidFill>
                  <a:srgbClr val="0070C0"/>
                </a:solidFill>
                <a:latin typeface="NeoTrash" panose="02000800000000000000" pitchFamily="2" charset="0"/>
              </a:rPr>
              <a:t>CHRISTIAN</a:t>
            </a:r>
          </a:p>
          <a:p>
            <a:r>
              <a:rPr lang="de-DE" altLang="de-DE" sz="1700" b="1" dirty="0">
                <a:solidFill>
                  <a:srgbClr val="0070C0"/>
                </a:solidFill>
                <a:latin typeface="NeoTrash" panose="02000800000000000000" pitchFamily="2" charset="0"/>
              </a:rPr>
              <a:t>MOTORCYCLISTS</a:t>
            </a:r>
          </a:p>
          <a:p>
            <a:r>
              <a:rPr lang="de-DE" altLang="de-DE" sz="2100" b="1" dirty="0">
                <a:solidFill>
                  <a:srgbClr val="0070C0"/>
                </a:solidFill>
                <a:latin typeface="NeoTrash" panose="02000800000000000000" pitchFamily="2" charset="0"/>
              </a:rPr>
              <a:t>ASSOCIATION</a:t>
            </a:r>
          </a:p>
        </p:txBody>
      </p:sp>
      <p:pic>
        <p:nvPicPr>
          <p:cNvPr id="10" name="Grafik 1">
            <a:extLst>
              <a:ext uri="{FF2B5EF4-FFF2-40B4-BE49-F238E27FC236}">
                <a16:creationId xmlns:a16="http://schemas.microsoft.com/office/drawing/2014/main" id="{2E867759-92C7-4342-A12A-080B795E20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0" y="2052000"/>
            <a:ext cx="89535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2">
            <a:extLst>
              <a:ext uri="{FF2B5EF4-FFF2-40B4-BE49-F238E27FC236}">
                <a16:creationId xmlns:a16="http://schemas.microsoft.com/office/drawing/2014/main" id="{1934502A-629D-476E-8A15-C1ABB18E3594}"/>
              </a:ext>
            </a:extLst>
          </p:cNvPr>
          <p:cNvSpPr txBox="1">
            <a:spLocks noChangeArrowheads="1"/>
          </p:cNvSpPr>
          <p:nvPr/>
        </p:nvSpPr>
        <p:spPr bwMode="auto">
          <a:xfrm rot="-661422">
            <a:off x="358849" y="2473639"/>
            <a:ext cx="42259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3200" dirty="0">
                <a:solidFill>
                  <a:schemeClr val="bg1"/>
                </a:solidFill>
                <a:latin typeface="Edo SZ" panose="02000000000000000000" pitchFamily="2" charset="0"/>
              </a:rPr>
              <a:t>Es ist so wundervoll </a:t>
            </a:r>
          </a:p>
          <a:p>
            <a:r>
              <a:rPr lang="de-DE" altLang="de-DE" sz="3200" dirty="0">
                <a:solidFill>
                  <a:schemeClr val="bg1"/>
                </a:solidFill>
                <a:latin typeface="Edo SZ" panose="02000000000000000000" pitchFamily="2" charset="0"/>
              </a:rPr>
              <a:t>von JESUS zu reden !</a:t>
            </a:r>
          </a:p>
        </p:txBody>
      </p:sp>
      <p:pic>
        <p:nvPicPr>
          <p:cNvPr id="12" name="Grafik 11">
            <a:extLst>
              <a:ext uri="{FF2B5EF4-FFF2-40B4-BE49-F238E27FC236}">
                <a16:creationId xmlns:a16="http://schemas.microsoft.com/office/drawing/2014/main" id="{AD653B27-5007-4BC0-9970-5083C43EF01B}"/>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22093" y="214915"/>
            <a:ext cx="1080000" cy="1377868"/>
          </a:xfrm>
          <a:prstGeom prst="rect">
            <a:avLst/>
          </a:prstGeom>
        </p:spPr>
      </p:pic>
    </p:spTree>
    <p:extLst>
      <p:ext uri="{BB962C8B-B14F-4D97-AF65-F5344CB8AC3E}">
        <p14:creationId xmlns:p14="http://schemas.microsoft.com/office/powerpoint/2010/main" val="233734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D2457-7BFA-4997-A2DC-E369A0F859FF}"/>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40A80E3-8B1A-4FAF-9744-814576966195}"/>
              </a:ext>
            </a:extLst>
          </p:cNvPr>
          <p:cNvSpPr>
            <a:spLocks noGrp="1"/>
          </p:cNvSpPr>
          <p:nvPr>
            <p:ph idx="1"/>
          </p:nvPr>
        </p:nvSpPr>
        <p:spPr/>
        <p:txBody>
          <a:bodyPr/>
          <a:lstStyle/>
          <a:p>
            <a:endParaRPr lang="de-DE"/>
          </a:p>
        </p:txBody>
      </p:sp>
      <p:sp>
        <p:nvSpPr>
          <p:cNvPr id="5" name="Textfeld 9">
            <a:extLst>
              <a:ext uri="{FF2B5EF4-FFF2-40B4-BE49-F238E27FC236}">
                <a16:creationId xmlns:a16="http://schemas.microsoft.com/office/drawing/2014/main" id="{1D039706-D2E7-454D-AF68-D1EDFE16EDEA}"/>
              </a:ext>
            </a:extLst>
          </p:cNvPr>
          <p:cNvSpPr txBox="1">
            <a:spLocks noChangeArrowheads="1"/>
          </p:cNvSpPr>
          <p:nvPr/>
        </p:nvSpPr>
        <p:spPr bwMode="auto">
          <a:xfrm>
            <a:off x="1371545" y="5951733"/>
            <a:ext cx="789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4000" dirty="0">
                <a:solidFill>
                  <a:schemeClr val="bg1"/>
                </a:solidFill>
                <a:latin typeface="Edo SZ" panose="02000000000000000000" pitchFamily="2" charset="0"/>
              </a:rPr>
              <a:t>- - - - - - - - - - - - - - - - - - - -</a:t>
            </a:r>
          </a:p>
        </p:txBody>
      </p:sp>
      <p:sp>
        <p:nvSpPr>
          <p:cNvPr id="6" name="Abgerundetes Rechteck 6">
            <a:extLst>
              <a:ext uri="{FF2B5EF4-FFF2-40B4-BE49-F238E27FC236}">
                <a16:creationId xmlns:a16="http://schemas.microsoft.com/office/drawing/2014/main" id="{9EB2C6DC-514B-4187-A720-B215E93E1FD3}"/>
              </a:ext>
            </a:extLst>
          </p:cNvPr>
          <p:cNvSpPr>
            <a:spLocks noChangeArrowheads="1"/>
          </p:cNvSpPr>
          <p:nvPr/>
        </p:nvSpPr>
        <p:spPr bwMode="auto">
          <a:xfrm>
            <a:off x="0" y="5805488"/>
            <a:ext cx="2808288" cy="407987"/>
          </a:xfrm>
          <a:prstGeom prst="roundRect">
            <a:avLst>
              <a:gd name="adj" fmla="val 16667"/>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algn="ctr"/>
            <a:r>
              <a:rPr lang="de-DE" altLang="de-DE" dirty="0">
                <a:solidFill>
                  <a:schemeClr val="bg1"/>
                </a:solidFill>
                <a:latin typeface="Edo SZ" panose="02000000000000000000" pitchFamily="2" charset="0"/>
              </a:rPr>
              <a:t>www.cma-germany.de</a:t>
            </a:r>
          </a:p>
        </p:txBody>
      </p:sp>
      <p:sp>
        <p:nvSpPr>
          <p:cNvPr id="7" name="Textfeld 4">
            <a:extLst>
              <a:ext uri="{FF2B5EF4-FFF2-40B4-BE49-F238E27FC236}">
                <a16:creationId xmlns:a16="http://schemas.microsoft.com/office/drawing/2014/main" id="{CC4685A8-5D37-4266-96C1-17BA3744B1CE}"/>
              </a:ext>
            </a:extLst>
          </p:cNvPr>
          <p:cNvSpPr txBox="1">
            <a:spLocks noChangeArrowheads="1"/>
          </p:cNvSpPr>
          <p:nvPr/>
        </p:nvSpPr>
        <p:spPr bwMode="auto">
          <a:xfrm>
            <a:off x="300038" y="263525"/>
            <a:ext cx="204094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2800" b="1" dirty="0">
                <a:solidFill>
                  <a:srgbClr val="0070C0"/>
                </a:solidFill>
                <a:latin typeface="NeoTrash" panose="02000800000000000000" pitchFamily="2" charset="0"/>
              </a:rPr>
              <a:t>CHRISTIAN</a:t>
            </a:r>
          </a:p>
          <a:p>
            <a:r>
              <a:rPr lang="de-DE" altLang="de-DE" sz="1700" b="1" dirty="0">
                <a:solidFill>
                  <a:srgbClr val="0070C0"/>
                </a:solidFill>
                <a:latin typeface="NeoTrash" panose="02000800000000000000" pitchFamily="2" charset="0"/>
              </a:rPr>
              <a:t>MOTORCYCLISTS</a:t>
            </a:r>
          </a:p>
          <a:p>
            <a:r>
              <a:rPr lang="de-DE" altLang="de-DE" sz="2100" b="1" dirty="0">
                <a:solidFill>
                  <a:srgbClr val="0070C0"/>
                </a:solidFill>
                <a:latin typeface="NeoTrash" panose="02000800000000000000" pitchFamily="2" charset="0"/>
              </a:rPr>
              <a:t>ASSOCIATION</a:t>
            </a:r>
          </a:p>
        </p:txBody>
      </p:sp>
      <p:sp>
        <p:nvSpPr>
          <p:cNvPr id="8" name="Textfeld 5">
            <a:extLst>
              <a:ext uri="{FF2B5EF4-FFF2-40B4-BE49-F238E27FC236}">
                <a16:creationId xmlns:a16="http://schemas.microsoft.com/office/drawing/2014/main" id="{2F2F5599-55F3-4C5E-95D5-D106128E919A}"/>
              </a:ext>
            </a:extLst>
          </p:cNvPr>
          <p:cNvSpPr txBox="1">
            <a:spLocks noChangeArrowheads="1"/>
          </p:cNvSpPr>
          <p:nvPr/>
        </p:nvSpPr>
        <p:spPr bwMode="auto">
          <a:xfrm>
            <a:off x="582613" y="1628775"/>
            <a:ext cx="5727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2800" b="1" dirty="0">
                <a:solidFill>
                  <a:schemeClr val="tx1"/>
                </a:solidFill>
                <a:latin typeface="Edo SZ" panose="02000000000000000000" pitchFamily="2" charset="0"/>
              </a:rPr>
              <a:t>DIE Arbeit der C.M.A. unterstützen</a:t>
            </a:r>
          </a:p>
        </p:txBody>
      </p:sp>
      <p:sp>
        <p:nvSpPr>
          <p:cNvPr id="9" name="Textfeld 10">
            <a:extLst>
              <a:ext uri="{FF2B5EF4-FFF2-40B4-BE49-F238E27FC236}">
                <a16:creationId xmlns:a16="http://schemas.microsoft.com/office/drawing/2014/main" id="{EA83970E-BDCA-4E58-89D3-F0ACC2B61C10}"/>
              </a:ext>
            </a:extLst>
          </p:cNvPr>
          <p:cNvSpPr txBox="1">
            <a:spLocks noChangeArrowheads="1"/>
          </p:cNvSpPr>
          <p:nvPr/>
        </p:nvSpPr>
        <p:spPr bwMode="auto">
          <a:xfrm>
            <a:off x="582613" y="2205038"/>
            <a:ext cx="7529512"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a:solidFill>
                  <a:schemeClr val="bg1"/>
                </a:solidFill>
                <a:latin typeface="Arial" panose="020B0604020202020204" pitchFamily="34" charset="0"/>
                <a:ea typeface="Microsoft YaHei" panose="020B0503020204020204" pitchFamily="34" charset="-122"/>
              </a:defRPr>
            </a:lvl1pPr>
            <a:lvl2pPr>
              <a:defRPr>
                <a:solidFill>
                  <a:schemeClr val="bg1"/>
                </a:solidFill>
                <a:latin typeface="Arial" panose="020B0604020202020204" pitchFamily="34" charset="0"/>
                <a:ea typeface="Microsoft YaHei" panose="020B0503020204020204" pitchFamily="34" charset="-122"/>
              </a:defRPr>
            </a:lvl2pPr>
            <a:lvl3pPr>
              <a:defRPr>
                <a:solidFill>
                  <a:schemeClr val="bg1"/>
                </a:solidFill>
                <a:latin typeface="Arial" panose="020B0604020202020204" pitchFamily="34" charset="0"/>
                <a:ea typeface="Microsoft YaHei" panose="020B0503020204020204" pitchFamily="34" charset="-122"/>
              </a:defRPr>
            </a:lvl3pPr>
            <a:lvl4pPr>
              <a:defRPr>
                <a:solidFill>
                  <a:schemeClr val="bg1"/>
                </a:solidFill>
                <a:latin typeface="Arial" panose="020B0604020202020204" pitchFamily="34" charset="0"/>
                <a:ea typeface="Microsoft YaHei" panose="020B0503020204020204" pitchFamily="34" charset="-122"/>
              </a:defRPr>
            </a:lvl4pPr>
            <a:lvl5pPr>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a:lnSpc>
                <a:spcPct val="150000"/>
              </a:lnSpc>
              <a:buFont typeface="Arial" panose="020B0604020202020204" pitchFamily="34" charset="0"/>
              <a:buChar char="•"/>
            </a:pPr>
            <a:r>
              <a:rPr lang="de-DE" altLang="de-DE" sz="2200" dirty="0">
                <a:solidFill>
                  <a:schemeClr val="tx1"/>
                </a:solidFill>
                <a:latin typeface="Edo SZ" panose="02000000000000000000" pitchFamily="2" charset="0"/>
                <a:cs typeface="Arial" panose="020B0604020202020204" pitchFamily="34" charset="0"/>
              </a:rPr>
              <a:t>Im Gebet </a:t>
            </a:r>
          </a:p>
          <a:p>
            <a:pPr>
              <a:lnSpc>
                <a:spcPct val="150000"/>
              </a:lnSpc>
              <a:buFont typeface="Arial" panose="020B0604020202020204" pitchFamily="34" charset="0"/>
              <a:buChar char="•"/>
            </a:pPr>
            <a:r>
              <a:rPr lang="de-DE" altLang="de-DE" sz="2200" dirty="0">
                <a:solidFill>
                  <a:schemeClr val="tx1"/>
                </a:solidFill>
                <a:latin typeface="Edo SZ" panose="02000000000000000000" pitchFamily="2" charset="0"/>
                <a:cs typeface="Arial" panose="020B0604020202020204" pitchFamily="34" charset="0"/>
              </a:rPr>
              <a:t>Durch aktive Mitarbeit</a:t>
            </a:r>
          </a:p>
          <a:p>
            <a:pPr>
              <a:lnSpc>
                <a:spcPct val="150000"/>
              </a:lnSpc>
              <a:buFont typeface="Arial" panose="020B0604020202020204" pitchFamily="34" charset="0"/>
              <a:buChar char="•"/>
            </a:pPr>
            <a:r>
              <a:rPr lang="de-DE" altLang="de-DE" sz="2200" dirty="0">
                <a:solidFill>
                  <a:schemeClr val="tx1"/>
                </a:solidFill>
                <a:latin typeface="Edo SZ" panose="02000000000000000000" pitchFamily="2" charset="0"/>
                <a:cs typeface="Arial" panose="020B0604020202020204" pitchFamily="34" charset="0"/>
              </a:rPr>
              <a:t>Als Gemeinde mit einer offenen Tür für Biker</a:t>
            </a:r>
          </a:p>
          <a:p>
            <a:pPr>
              <a:lnSpc>
                <a:spcPct val="150000"/>
              </a:lnSpc>
              <a:buFont typeface="Arial" panose="020B0604020202020204" pitchFamily="34" charset="0"/>
              <a:buChar char="•"/>
            </a:pPr>
            <a:r>
              <a:rPr lang="de-DE" altLang="de-DE" sz="2200" dirty="0">
                <a:solidFill>
                  <a:schemeClr val="tx1"/>
                </a:solidFill>
                <a:latin typeface="Edo SZ" panose="02000000000000000000" pitchFamily="2" charset="0"/>
                <a:cs typeface="Arial" panose="020B0604020202020204" pitchFamily="34" charset="0"/>
              </a:rPr>
              <a:t>Als Multiplikatoren, anderen von CMA erzählen</a:t>
            </a:r>
          </a:p>
          <a:p>
            <a:pPr>
              <a:lnSpc>
                <a:spcPct val="150000"/>
              </a:lnSpc>
              <a:buFont typeface="Arial" panose="020B0604020202020204" pitchFamily="34" charset="0"/>
              <a:buChar char="•"/>
            </a:pPr>
            <a:r>
              <a:rPr lang="de-DE" altLang="de-DE" sz="2200" dirty="0">
                <a:solidFill>
                  <a:schemeClr val="tx1"/>
                </a:solidFill>
                <a:latin typeface="Edo SZ" panose="02000000000000000000" pitchFamily="2" charset="0"/>
                <a:cs typeface="Arial" panose="020B0604020202020204" pitchFamily="34" charset="0"/>
              </a:rPr>
              <a:t>Finanzielle Unterstützung – die CMA ist zu 100% </a:t>
            </a:r>
            <a:br>
              <a:rPr lang="de-DE" altLang="de-DE" sz="2200" dirty="0">
                <a:solidFill>
                  <a:schemeClr val="tx1"/>
                </a:solidFill>
                <a:latin typeface="Edo SZ" panose="02000000000000000000" pitchFamily="2" charset="0"/>
                <a:cs typeface="Arial" panose="020B0604020202020204" pitchFamily="34" charset="0"/>
              </a:rPr>
            </a:br>
            <a:r>
              <a:rPr lang="de-DE" altLang="de-DE" sz="2200" dirty="0">
                <a:solidFill>
                  <a:schemeClr val="tx1"/>
                </a:solidFill>
                <a:latin typeface="Edo SZ" panose="02000000000000000000" pitchFamily="2" charset="0"/>
                <a:cs typeface="Arial" panose="020B0604020202020204" pitchFamily="34" charset="0"/>
              </a:rPr>
              <a:t>ehrenamtlich und ausschließlich spendenfinanziert</a:t>
            </a:r>
          </a:p>
        </p:txBody>
      </p:sp>
      <p:sp>
        <p:nvSpPr>
          <p:cNvPr id="10" name="Textfeld 1">
            <a:extLst>
              <a:ext uri="{FF2B5EF4-FFF2-40B4-BE49-F238E27FC236}">
                <a16:creationId xmlns:a16="http://schemas.microsoft.com/office/drawing/2014/main" id="{DDEB495B-9DDE-403F-AA19-8CBB255C285B}"/>
              </a:ext>
            </a:extLst>
          </p:cNvPr>
          <p:cNvSpPr txBox="1">
            <a:spLocks noChangeArrowheads="1"/>
          </p:cNvSpPr>
          <p:nvPr/>
        </p:nvSpPr>
        <p:spPr bwMode="auto">
          <a:xfrm rot="-233519">
            <a:off x="3173413" y="5387975"/>
            <a:ext cx="58943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2800" dirty="0">
                <a:solidFill>
                  <a:schemeClr val="tx1"/>
                </a:solidFill>
                <a:latin typeface="Edo SZ" panose="02000000000000000000" pitchFamily="2" charset="0"/>
              </a:rPr>
              <a:t>Auch deine </a:t>
            </a:r>
            <a:r>
              <a:rPr lang="de-DE" altLang="de-DE" sz="3200" dirty="0">
                <a:solidFill>
                  <a:schemeClr val="tx1"/>
                </a:solidFill>
                <a:latin typeface="Edo SZ" panose="02000000000000000000" pitchFamily="2" charset="0"/>
              </a:rPr>
              <a:t>Unterstützung</a:t>
            </a:r>
            <a:r>
              <a:rPr lang="de-DE" altLang="de-DE" sz="2800" dirty="0">
                <a:solidFill>
                  <a:schemeClr val="tx1"/>
                </a:solidFill>
                <a:latin typeface="Edo SZ" panose="02000000000000000000" pitchFamily="2" charset="0"/>
              </a:rPr>
              <a:t> zählt.</a:t>
            </a:r>
          </a:p>
        </p:txBody>
      </p:sp>
      <p:pic>
        <p:nvPicPr>
          <p:cNvPr id="12" name="Grafik 11">
            <a:extLst>
              <a:ext uri="{FF2B5EF4-FFF2-40B4-BE49-F238E27FC236}">
                <a16:creationId xmlns:a16="http://schemas.microsoft.com/office/drawing/2014/main" id="{A8659F29-B137-4136-8E5F-B68273E96499}"/>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22093" y="214915"/>
            <a:ext cx="1080000" cy="1377868"/>
          </a:xfrm>
          <a:prstGeom prst="rect">
            <a:avLst/>
          </a:prstGeom>
        </p:spPr>
      </p:pic>
    </p:spTree>
    <p:extLst>
      <p:ext uri="{BB962C8B-B14F-4D97-AF65-F5344CB8AC3E}">
        <p14:creationId xmlns:p14="http://schemas.microsoft.com/office/powerpoint/2010/main" val="4541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500"/>
                                        <p:tgtEl>
                                          <p:spTgt spid="9">
                                            <p:txEl>
                                              <p:pRg st="0" end="0"/>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fade">
                                      <p:cBhvr>
                                        <p:cTn id="23" dur="500"/>
                                        <p:tgtEl>
                                          <p:spTgt spid="9">
                                            <p:txEl>
                                              <p:pRg st="1" end="1"/>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Effect transition="in" filter="fade">
                                      <p:cBhvr>
                                        <p:cTn id="31" dur="500"/>
                                        <p:tgtEl>
                                          <p:spTgt spid="9">
                                            <p:txEl>
                                              <p:pRg st="3" end="3"/>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500"/>
                                        <p:tgtEl>
                                          <p:spTgt spid="9">
                                            <p:txEl>
                                              <p:pRg st="4" end="4"/>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D2457-7BFA-4997-A2DC-E369A0F859FF}"/>
              </a:ext>
            </a:extLst>
          </p:cNvPr>
          <p:cNvSpPr>
            <a:spLocks noGrp="1"/>
          </p:cNvSpPr>
          <p:nvPr>
            <p:ph type="title"/>
          </p:nvPr>
        </p:nvSpPr>
        <p:spPr/>
        <p:txBody>
          <a:bodyPr/>
          <a:lstStyle/>
          <a:p>
            <a:endParaRPr lang="de-DE" dirty="0"/>
          </a:p>
        </p:txBody>
      </p:sp>
      <p:sp>
        <p:nvSpPr>
          <p:cNvPr id="3" name="Inhaltsplatzhalter 2">
            <a:extLst>
              <a:ext uri="{FF2B5EF4-FFF2-40B4-BE49-F238E27FC236}">
                <a16:creationId xmlns:a16="http://schemas.microsoft.com/office/drawing/2014/main" id="{140A80E3-8B1A-4FAF-9744-814576966195}"/>
              </a:ext>
            </a:extLst>
          </p:cNvPr>
          <p:cNvSpPr>
            <a:spLocks noGrp="1"/>
          </p:cNvSpPr>
          <p:nvPr>
            <p:ph idx="1"/>
          </p:nvPr>
        </p:nvSpPr>
        <p:spPr/>
        <p:txBody>
          <a:bodyPr/>
          <a:lstStyle/>
          <a:p>
            <a:endParaRPr lang="de-DE" dirty="0"/>
          </a:p>
        </p:txBody>
      </p:sp>
      <p:pic>
        <p:nvPicPr>
          <p:cNvPr id="8" name="Grafik 7">
            <a:extLst>
              <a:ext uri="{FF2B5EF4-FFF2-40B4-BE49-F238E27FC236}">
                <a16:creationId xmlns:a16="http://schemas.microsoft.com/office/drawing/2014/main" id="{1DE2DD7C-4F22-4458-87E1-8BF11BB2F90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90807" y="1485224"/>
            <a:ext cx="3997417" cy="3960000"/>
          </a:xfrm>
          <a:prstGeom prst="rect">
            <a:avLst/>
          </a:prstGeom>
        </p:spPr>
      </p:pic>
      <p:sp>
        <p:nvSpPr>
          <p:cNvPr id="9" name="Textfeld 8">
            <a:extLst>
              <a:ext uri="{FF2B5EF4-FFF2-40B4-BE49-F238E27FC236}">
                <a16:creationId xmlns:a16="http://schemas.microsoft.com/office/drawing/2014/main" id="{B2BD9EB5-9240-4447-9EC8-44077C4CD35E}"/>
              </a:ext>
            </a:extLst>
          </p:cNvPr>
          <p:cNvSpPr txBox="1"/>
          <p:nvPr/>
        </p:nvSpPr>
        <p:spPr>
          <a:xfrm>
            <a:off x="3154270" y="176266"/>
            <a:ext cx="3981026" cy="738664"/>
          </a:xfrm>
          <a:prstGeom prst="rect">
            <a:avLst/>
          </a:prstGeom>
          <a:noFill/>
        </p:spPr>
        <p:txBody>
          <a:bodyPr wrap="none" lIns="0" tIns="0" rIns="0" bIns="0" rtlCol="0">
            <a:spAutoFit/>
          </a:bodyPr>
          <a:lstStyle/>
          <a:p>
            <a:r>
              <a:rPr lang="de-DE" sz="1600" i="1" dirty="0" err="1">
                <a:solidFill>
                  <a:schemeClr val="bg1"/>
                </a:solidFill>
                <a:latin typeface="Edo SZ" panose="02000000000000000000" pitchFamily="2" charset="0"/>
              </a:rPr>
              <a:t>Triangelform</a:t>
            </a:r>
            <a:r>
              <a:rPr lang="de-DE" sz="1600" i="1" dirty="0">
                <a:solidFill>
                  <a:schemeClr val="bg1"/>
                </a:solidFill>
                <a:latin typeface="Edo SZ" panose="02000000000000000000" pitchFamily="2" charset="0"/>
              </a:rPr>
              <a:t>:</a:t>
            </a:r>
            <a:r>
              <a:rPr lang="de-DE" sz="1600" dirty="0">
                <a:solidFill>
                  <a:schemeClr val="bg1"/>
                </a:solidFill>
                <a:latin typeface="Edo SZ" panose="02000000000000000000" pitchFamily="2" charset="0"/>
              </a:rPr>
              <a:t> steht für die Dreieinigkeit:</a:t>
            </a:r>
          </a:p>
          <a:p>
            <a:pPr algn="ctr"/>
            <a:r>
              <a:rPr lang="de-DE" sz="1600" b="1" dirty="0">
                <a:solidFill>
                  <a:schemeClr val="bg1"/>
                </a:solidFill>
                <a:latin typeface="Edo SZ" panose="02000000000000000000" pitchFamily="2" charset="0"/>
              </a:rPr>
              <a:t>Vater, Sohn &amp; Heiliger Geist</a:t>
            </a:r>
          </a:p>
          <a:p>
            <a:endParaRPr lang="de-DE" sz="1600" b="1" dirty="0">
              <a:latin typeface="Comic Sans MS" panose="030F0702030302020204" pitchFamily="66" charset="0"/>
            </a:endParaRPr>
          </a:p>
        </p:txBody>
      </p:sp>
      <p:sp>
        <p:nvSpPr>
          <p:cNvPr id="10" name="Textfeld 9">
            <a:extLst>
              <a:ext uri="{FF2B5EF4-FFF2-40B4-BE49-F238E27FC236}">
                <a16:creationId xmlns:a16="http://schemas.microsoft.com/office/drawing/2014/main" id="{3DB9D5FC-FCCD-4AE2-A6F5-192BC589DCA5}"/>
              </a:ext>
            </a:extLst>
          </p:cNvPr>
          <p:cNvSpPr txBox="1"/>
          <p:nvPr/>
        </p:nvSpPr>
        <p:spPr>
          <a:xfrm>
            <a:off x="6610701" y="1017534"/>
            <a:ext cx="2348400" cy="738664"/>
          </a:xfrm>
          <a:prstGeom prst="rect">
            <a:avLst/>
          </a:prstGeom>
          <a:noFill/>
        </p:spPr>
        <p:txBody>
          <a:bodyPr wrap="none" lIns="0" tIns="0" rIns="0" bIns="0" rtlCol="0">
            <a:spAutoFit/>
          </a:bodyPr>
          <a:lstStyle/>
          <a:p>
            <a:r>
              <a:rPr lang="de-DE" sz="1600" i="1" dirty="0">
                <a:solidFill>
                  <a:schemeClr val="bg1"/>
                </a:solidFill>
                <a:latin typeface="Edo SZ" panose="02000000000000000000" pitchFamily="2" charset="0"/>
              </a:rPr>
              <a:t>Farbe rot: </a:t>
            </a:r>
            <a:r>
              <a:rPr lang="de-DE" sz="1600" b="1" dirty="0">
                <a:solidFill>
                  <a:schemeClr val="bg1"/>
                </a:solidFill>
                <a:latin typeface="Edo SZ" panose="02000000000000000000" pitchFamily="2" charset="0"/>
              </a:rPr>
              <a:t>steht für das </a:t>
            </a:r>
          </a:p>
          <a:p>
            <a:r>
              <a:rPr lang="de-DE" sz="1600" b="1" dirty="0">
                <a:solidFill>
                  <a:schemeClr val="bg1"/>
                </a:solidFill>
                <a:latin typeface="Edo SZ" panose="02000000000000000000" pitchFamily="2" charset="0"/>
              </a:rPr>
              <a:t>Blut Jesu, das uns von</a:t>
            </a:r>
          </a:p>
          <a:p>
            <a:r>
              <a:rPr lang="de-DE" sz="1600" b="1" dirty="0">
                <a:solidFill>
                  <a:schemeClr val="bg1"/>
                </a:solidFill>
                <a:latin typeface="Edo SZ" panose="02000000000000000000" pitchFamily="2" charset="0"/>
              </a:rPr>
              <a:t>aller Sünde freispricht!</a:t>
            </a:r>
          </a:p>
        </p:txBody>
      </p:sp>
      <p:sp>
        <p:nvSpPr>
          <p:cNvPr id="11" name="Textfeld 10">
            <a:extLst>
              <a:ext uri="{FF2B5EF4-FFF2-40B4-BE49-F238E27FC236}">
                <a16:creationId xmlns:a16="http://schemas.microsoft.com/office/drawing/2014/main" id="{19378B7C-AF2C-4AE8-9F21-D7F2DD765887}"/>
              </a:ext>
            </a:extLst>
          </p:cNvPr>
          <p:cNvSpPr txBox="1"/>
          <p:nvPr/>
        </p:nvSpPr>
        <p:spPr>
          <a:xfrm>
            <a:off x="283708" y="2019675"/>
            <a:ext cx="1946046" cy="777136"/>
          </a:xfrm>
          <a:prstGeom prst="rect">
            <a:avLst/>
          </a:prstGeom>
          <a:noFill/>
        </p:spPr>
        <p:txBody>
          <a:bodyPr wrap="none" lIns="0" tIns="0" rIns="0" bIns="0" rtlCol="0">
            <a:spAutoFit/>
          </a:bodyPr>
          <a:lstStyle/>
          <a:p>
            <a:pPr>
              <a:spcAft>
                <a:spcPts val="300"/>
              </a:spcAft>
            </a:pPr>
            <a:r>
              <a:rPr lang="de-DE" sz="1600" i="1" dirty="0">
                <a:solidFill>
                  <a:schemeClr val="bg1"/>
                </a:solidFill>
                <a:latin typeface="Edo SZ" panose="02000000000000000000" pitchFamily="2" charset="0"/>
                <a:cs typeface="Arial" panose="020B0604020202020204" pitchFamily="34" charset="0"/>
              </a:rPr>
              <a:t>das Kreuz:</a:t>
            </a:r>
            <a:r>
              <a:rPr lang="de-DE" sz="1600" dirty="0">
                <a:solidFill>
                  <a:schemeClr val="bg1"/>
                </a:solidFill>
                <a:latin typeface="Edo SZ" panose="02000000000000000000" pitchFamily="2" charset="0"/>
                <a:cs typeface="Arial" panose="020B0604020202020204" pitchFamily="34" charset="0"/>
              </a:rPr>
              <a:t> </a:t>
            </a:r>
            <a:br>
              <a:rPr lang="de-DE" sz="1600" dirty="0">
                <a:solidFill>
                  <a:schemeClr val="bg1"/>
                </a:solidFill>
                <a:latin typeface="Edo SZ" panose="02000000000000000000" pitchFamily="2" charset="0"/>
                <a:cs typeface="Arial" panose="020B0604020202020204" pitchFamily="34" charset="0"/>
              </a:rPr>
            </a:br>
            <a:r>
              <a:rPr lang="de-DE" sz="1600" b="1" dirty="0">
                <a:solidFill>
                  <a:schemeClr val="bg1"/>
                </a:solidFill>
                <a:latin typeface="Edo SZ" panose="02000000000000000000" pitchFamily="2" charset="0"/>
                <a:cs typeface="Arial" panose="020B0604020202020204" pitchFamily="34" charset="0"/>
              </a:rPr>
              <a:t>wir glauben an die </a:t>
            </a:r>
          </a:p>
          <a:p>
            <a:pPr>
              <a:spcAft>
                <a:spcPts val="300"/>
              </a:spcAft>
            </a:pPr>
            <a:r>
              <a:rPr lang="de-DE" sz="1600" b="1" dirty="0">
                <a:solidFill>
                  <a:schemeClr val="bg1"/>
                </a:solidFill>
                <a:latin typeface="Edo SZ" panose="02000000000000000000" pitchFamily="2" charset="0"/>
                <a:cs typeface="Arial" panose="020B0604020202020204" pitchFamily="34" charset="0"/>
              </a:rPr>
              <a:t>Botschaft vom Kreuz</a:t>
            </a:r>
          </a:p>
        </p:txBody>
      </p:sp>
      <p:sp>
        <p:nvSpPr>
          <p:cNvPr id="12" name="Textfeld 11">
            <a:extLst>
              <a:ext uri="{FF2B5EF4-FFF2-40B4-BE49-F238E27FC236}">
                <a16:creationId xmlns:a16="http://schemas.microsoft.com/office/drawing/2014/main" id="{6589DD74-7501-4C4E-A959-D75205CA87AE}"/>
              </a:ext>
            </a:extLst>
          </p:cNvPr>
          <p:cNvSpPr txBox="1"/>
          <p:nvPr/>
        </p:nvSpPr>
        <p:spPr>
          <a:xfrm>
            <a:off x="6670886" y="3183542"/>
            <a:ext cx="2088713" cy="777136"/>
          </a:xfrm>
          <a:prstGeom prst="rect">
            <a:avLst/>
          </a:prstGeom>
          <a:noFill/>
        </p:spPr>
        <p:txBody>
          <a:bodyPr wrap="none" lIns="0" tIns="0" rIns="0" bIns="0" rtlCol="0">
            <a:spAutoFit/>
          </a:bodyPr>
          <a:lstStyle/>
          <a:p>
            <a:pPr>
              <a:spcAft>
                <a:spcPts val="300"/>
              </a:spcAft>
            </a:pPr>
            <a:r>
              <a:rPr lang="de-DE" sz="1600" i="1" dirty="0">
                <a:solidFill>
                  <a:schemeClr val="bg1"/>
                </a:solidFill>
                <a:latin typeface="Edo SZ" panose="02000000000000000000" pitchFamily="2" charset="0"/>
                <a:cs typeface="Arial" panose="020B0604020202020204" pitchFamily="34" charset="0"/>
              </a:rPr>
              <a:t>Farbe blau: </a:t>
            </a:r>
            <a:r>
              <a:rPr lang="de-DE" sz="1600" b="1" dirty="0">
                <a:solidFill>
                  <a:schemeClr val="bg1"/>
                </a:solidFill>
                <a:latin typeface="Edo SZ" panose="02000000000000000000" pitchFamily="2" charset="0"/>
                <a:cs typeface="Arial" panose="020B0604020202020204" pitchFamily="34" charset="0"/>
              </a:rPr>
              <a:t>steht für </a:t>
            </a:r>
            <a:br>
              <a:rPr lang="de-DE" sz="1600" b="1" dirty="0">
                <a:solidFill>
                  <a:schemeClr val="bg1"/>
                </a:solidFill>
                <a:latin typeface="Edo SZ" panose="02000000000000000000" pitchFamily="2" charset="0"/>
                <a:cs typeface="Arial" panose="020B0604020202020204" pitchFamily="34" charset="0"/>
              </a:rPr>
            </a:br>
            <a:r>
              <a:rPr lang="de-DE" sz="1600" b="1" dirty="0">
                <a:solidFill>
                  <a:schemeClr val="bg1"/>
                </a:solidFill>
                <a:latin typeface="Edo SZ" panose="02000000000000000000" pitchFamily="2" charset="0"/>
                <a:cs typeface="Arial" panose="020B0604020202020204" pitchFamily="34" charset="0"/>
              </a:rPr>
              <a:t>das Ziel: Die Ewigkeit</a:t>
            </a:r>
          </a:p>
          <a:p>
            <a:pPr>
              <a:spcAft>
                <a:spcPts val="300"/>
              </a:spcAft>
            </a:pPr>
            <a:r>
              <a:rPr lang="de-DE" sz="1600" b="1" dirty="0">
                <a:solidFill>
                  <a:schemeClr val="bg1"/>
                </a:solidFill>
                <a:latin typeface="Edo SZ" panose="02000000000000000000" pitchFamily="2" charset="0"/>
                <a:cs typeface="Arial" panose="020B0604020202020204" pitchFamily="34" charset="0"/>
              </a:rPr>
              <a:t>bei Gott!</a:t>
            </a:r>
          </a:p>
        </p:txBody>
      </p:sp>
      <p:sp>
        <p:nvSpPr>
          <p:cNvPr id="13" name="Textfeld 12">
            <a:extLst>
              <a:ext uri="{FF2B5EF4-FFF2-40B4-BE49-F238E27FC236}">
                <a16:creationId xmlns:a16="http://schemas.microsoft.com/office/drawing/2014/main" id="{256148E7-8EBB-4DCF-93AF-B476D4422D9F}"/>
              </a:ext>
            </a:extLst>
          </p:cNvPr>
          <p:cNvSpPr txBox="1"/>
          <p:nvPr/>
        </p:nvSpPr>
        <p:spPr>
          <a:xfrm>
            <a:off x="6782835" y="4607644"/>
            <a:ext cx="2260234" cy="1100301"/>
          </a:xfrm>
          <a:prstGeom prst="rect">
            <a:avLst/>
          </a:prstGeom>
          <a:noFill/>
        </p:spPr>
        <p:txBody>
          <a:bodyPr wrap="none" lIns="0" tIns="0" rIns="0" bIns="0" rtlCol="0">
            <a:spAutoFit/>
          </a:bodyPr>
          <a:lstStyle/>
          <a:p>
            <a:pPr>
              <a:spcAft>
                <a:spcPts val="300"/>
              </a:spcAft>
            </a:pPr>
            <a:r>
              <a:rPr lang="de-DE" sz="1600" i="1" dirty="0">
                <a:solidFill>
                  <a:schemeClr val="bg1"/>
                </a:solidFill>
                <a:latin typeface="Edo SZ" panose="02000000000000000000" pitchFamily="2" charset="0"/>
                <a:cs typeface="Arial" panose="020B0604020202020204" pitchFamily="34" charset="0"/>
              </a:rPr>
              <a:t>betende Hände:</a:t>
            </a:r>
          </a:p>
          <a:p>
            <a:pPr>
              <a:spcAft>
                <a:spcPts val="300"/>
              </a:spcAft>
            </a:pPr>
            <a:r>
              <a:rPr lang="de-DE" sz="1600" b="1" dirty="0">
                <a:solidFill>
                  <a:schemeClr val="bg1"/>
                </a:solidFill>
                <a:latin typeface="Edo SZ" panose="02000000000000000000" pitchFamily="2" charset="0"/>
                <a:cs typeface="Arial" panose="020B0604020202020204" pitchFamily="34" charset="0"/>
              </a:rPr>
              <a:t>nichts läuft ohne das </a:t>
            </a:r>
          </a:p>
          <a:p>
            <a:pPr>
              <a:spcAft>
                <a:spcPts val="300"/>
              </a:spcAft>
            </a:pPr>
            <a:r>
              <a:rPr lang="de-DE" sz="1600" b="1" dirty="0">
                <a:solidFill>
                  <a:schemeClr val="bg1"/>
                </a:solidFill>
                <a:latin typeface="Edo SZ" panose="02000000000000000000" pitchFamily="2" charset="0"/>
                <a:cs typeface="Arial" panose="020B0604020202020204" pitchFamily="34" charset="0"/>
              </a:rPr>
              <a:t>Gebet – die Verbindung </a:t>
            </a:r>
          </a:p>
          <a:p>
            <a:pPr>
              <a:spcAft>
                <a:spcPts val="300"/>
              </a:spcAft>
            </a:pPr>
            <a:r>
              <a:rPr lang="de-DE" sz="1600" b="1" dirty="0">
                <a:solidFill>
                  <a:schemeClr val="bg1"/>
                </a:solidFill>
                <a:latin typeface="Edo SZ" panose="02000000000000000000" pitchFamily="2" charset="0"/>
                <a:cs typeface="Arial" panose="020B0604020202020204" pitchFamily="34" charset="0"/>
              </a:rPr>
              <a:t>zu Gott</a:t>
            </a:r>
          </a:p>
        </p:txBody>
      </p:sp>
      <p:sp>
        <p:nvSpPr>
          <p:cNvPr id="14" name="Textfeld 13">
            <a:extLst>
              <a:ext uri="{FF2B5EF4-FFF2-40B4-BE49-F238E27FC236}">
                <a16:creationId xmlns:a16="http://schemas.microsoft.com/office/drawing/2014/main" id="{CAEEED77-5CF0-405C-B074-8608946B0E08}"/>
              </a:ext>
            </a:extLst>
          </p:cNvPr>
          <p:cNvSpPr txBox="1"/>
          <p:nvPr/>
        </p:nvSpPr>
        <p:spPr>
          <a:xfrm>
            <a:off x="259473" y="3887380"/>
            <a:ext cx="2088713" cy="1100301"/>
          </a:xfrm>
          <a:prstGeom prst="rect">
            <a:avLst/>
          </a:prstGeom>
          <a:noFill/>
        </p:spPr>
        <p:txBody>
          <a:bodyPr wrap="none" lIns="0" tIns="0" rIns="0" bIns="0" rtlCol="0">
            <a:spAutoFit/>
          </a:bodyPr>
          <a:lstStyle/>
          <a:p>
            <a:pPr>
              <a:spcAft>
                <a:spcPts val="300"/>
              </a:spcAft>
            </a:pPr>
            <a:r>
              <a:rPr lang="de-DE" sz="1600" i="1" dirty="0">
                <a:solidFill>
                  <a:schemeClr val="bg1"/>
                </a:solidFill>
                <a:latin typeface="Edo SZ" panose="02000000000000000000" pitchFamily="2" charset="0"/>
                <a:cs typeface="Arial" panose="020B0604020202020204" pitchFamily="34" charset="0"/>
              </a:rPr>
              <a:t>die Bibel:</a:t>
            </a:r>
            <a:r>
              <a:rPr lang="de-DE" sz="1600" dirty="0">
                <a:solidFill>
                  <a:schemeClr val="bg1"/>
                </a:solidFill>
                <a:latin typeface="Edo SZ" panose="02000000000000000000" pitchFamily="2" charset="0"/>
                <a:cs typeface="Arial" panose="020B0604020202020204" pitchFamily="34" charset="0"/>
              </a:rPr>
              <a:t> </a:t>
            </a:r>
          </a:p>
          <a:p>
            <a:pPr>
              <a:spcAft>
                <a:spcPts val="300"/>
              </a:spcAft>
            </a:pPr>
            <a:r>
              <a:rPr lang="de-DE" sz="1600" b="1" dirty="0">
                <a:solidFill>
                  <a:schemeClr val="bg1"/>
                </a:solidFill>
                <a:latin typeface="Edo SZ" panose="02000000000000000000" pitchFamily="2" charset="0"/>
                <a:cs typeface="Arial" panose="020B0604020202020204" pitchFamily="34" charset="0"/>
              </a:rPr>
              <a:t>Kraftquelle und Weg-</a:t>
            </a:r>
          </a:p>
          <a:p>
            <a:pPr>
              <a:spcAft>
                <a:spcPts val="300"/>
              </a:spcAft>
            </a:pPr>
            <a:r>
              <a:rPr lang="de-DE" sz="1600" b="1" dirty="0" err="1">
                <a:solidFill>
                  <a:schemeClr val="bg1"/>
                </a:solidFill>
                <a:latin typeface="Edo SZ" panose="02000000000000000000" pitchFamily="2" charset="0"/>
                <a:cs typeface="Arial" panose="020B0604020202020204" pitchFamily="34" charset="0"/>
              </a:rPr>
              <a:t>weisung</a:t>
            </a:r>
            <a:r>
              <a:rPr lang="de-DE" sz="1600" b="1" dirty="0">
                <a:solidFill>
                  <a:schemeClr val="bg1"/>
                </a:solidFill>
                <a:latin typeface="Edo SZ" panose="02000000000000000000" pitchFamily="2" charset="0"/>
                <a:cs typeface="Arial" panose="020B0604020202020204" pitchFamily="34" charset="0"/>
              </a:rPr>
              <a:t> für unser</a:t>
            </a:r>
          </a:p>
          <a:p>
            <a:pPr>
              <a:spcAft>
                <a:spcPts val="300"/>
              </a:spcAft>
            </a:pPr>
            <a:r>
              <a:rPr lang="de-DE" sz="1600" b="1" dirty="0">
                <a:solidFill>
                  <a:schemeClr val="bg1"/>
                </a:solidFill>
                <a:latin typeface="Edo SZ" panose="02000000000000000000" pitchFamily="2" charset="0"/>
                <a:cs typeface="Arial" panose="020B0604020202020204" pitchFamily="34" charset="0"/>
              </a:rPr>
              <a:t>Leben</a:t>
            </a:r>
          </a:p>
        </p:txBody>
      </p:sp>
      <p:sp>
        <p:nvSpPr>
          <p:cNvPr id="15" name="Textfeld 14">
            <a:extLst>
              <a:ext uri="{FF2B5EF4-FFF2-40B4-BE49-F238E27FC236}">
                <a16:creationId xmlns:a16="http://schemas.microsoft.com/office/drawing/2014/main" id="{60F637DE-4A0A-4395-B7A3-16863738C0CA}"/>
              </a:ext>
            </a:extLst>
          </p:cNvPr>
          <p:cNvSpPr txBox="1"/>
          <p:nvPr/>
        </p:nvSpPr>
        <p:spPr>
          <a:xfrm>
            <a:off x="3280712" y="5934920"/>
            <a:ext cx="2728311" cy="246221"/>
          </a:xfrm>
          <a:prstGeom prst="rect">
            <a:avLst/>
          </a:prstGeom>
          <a:noFill/>
        </p:spPr>
        <p:txBody>
          <a:bodyPr wrap="none" lIns="0" tIns="0" rIns="0" bIns="0" rtlCol="0">
            <a:spAutoFit/>
          </a:bodyPr>
          <a:lstStyle/>
          <a:p>
            <a:pPr>
              <a:spcAft>
                <a:spcPts val="300"/>
              </a:spcAft>
            </a:pPr>
            <a:r>
              <a:rPr lang="de-DE" sz="1600" i="1" dirty="0">
                <a:solidFill>
                  <a:schemeClr val="bg1"/>
                </a:solidFill>
                <a:latin typeface="Edo SZ" panose="02000000000000000000" pitchFamily="2" charset="0"/>
                <a:cs typeface="Arial" panose="020B0604020202020204" pitchFamily="34" charset="0"/>
              </a:rPr>
              <a:t>die Krone:</a:t>
            </a:r>
            <a:r>
              <a:rPr lang="de-DE" sz="1600" dirty="0">
                <a:solidFill>
                  <a:schemeClr val="bg1"/>
                </a:solidFill>
                <a:latin typeface="Edo SZ" panose="02000000000000000000" pitchFamily="2" charset="0"/>
                <a:cs typeface="Arial" panose="020B0604020202020204" pitchFamily="34" charset="0"/>
              </a:rPr>
              <a:t> </a:t>
            </a:r>
            <a:r>
              <a:rPr lang="de-DE" sz="1600" b="1" dirty="0">
                <a:solidFill>
                  <a:schemeClr val="bg1"/>
                </a:solidFill>
                <a:latin typeface="Edo SZ" panose="02000000000000000000" pitchFamily="2" charset="0"/>
                <a:cs typeface="Arial" panose="020B0604020202020204" pitchFamily="34" charset="0"/>
              </a:rPr>
              <a:t>Lohn für die Treue</a:t>
            </a:r>
          </a:p>
        </p:txBody>
      </p:sp>
      <p:cxnSp>
        <p:nvCxnSpPr>
          <p:cNvPr id="16" name="Gerade Verbindung mit Pfeil 15">
            <a:extLst>
              <a:ext uri="{FF2B5EF4-FFF2-40B4-BE49-F238E27FC236}">
                <a16:creationId xmlns:a16="http://schemas.microsoft.com/office/drawing/2014/main" id="{E17DB8E9-2BE3-44C6-93BE-8CC61B6CC334}"/>
              </a:ext>
            </a:extLst>
          </p:cNvPr>
          <p:cNvCxnSpPr/>
          <p:nvPr/>
        </p:nvCxnSpPr>
        <p:spPr bwMode="auto">
          <a:xfrm flipH="1" flipV="1">
            <a:off x="4766612" y="3960678"/>
            <a:ext cx="1844089" cy="1147252"/>
          </a:xfrm>
          <a:prstGeom prst="straightConnector1">
            <a:avLst/>
          </a:prstGeom>
          <a:solidFill>
            <a:srgbClr val="00B8FF"/>
          </a:solidFill>
          <a:ln w="76200" cap="flat" cmpd="sng" algn="ctr">
            <a:solidFill>
              <a:schemeClr val="accent1">
                <a:lumMod val="40000"/>
                <a:lumOff val="60000"/>
              </a:schemeClr>
            </a:solidFill>
            <a:prstDash val="solid"/>
            <a:round/>
            <a:headEnd type="none" w="med" len="med"/>
            <a:tailEnd type="ova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mit Pfeil 16">
            <a:extLst>
              <a:ext uri="{FF2B5EF4-FFF2-40B4-BE49-F238E27FC236}">
                <a16:creationId xmlns:a16="http://schemas.microsoft.com/office/drawing/2014/main" id="{080A33AB-D13C-4013-AF1C-3C26CB079FCC}"/>
              </a:ext>
            </a:extLst>
          </p:cNvPr>
          <p:cNvCxnSpPr/>
          <p:nvPr/>
        </p:nvCxnSpPr>
        <p:spPr bwMode="auto">
          <a:xfrm>
            <a:off x="2440656" y="2297844"/>
            <a:ext cx="2236637" cy="978642"/>
          </a:xfrm>
          <a:prstGeom prst="straightConnector1">
            <a:avLst/>
          </a:prstGeom>
          <a:solidFill>
            <a:srgbClr val="00B8FF"/>
          </a:solidFill>
          <a:ln w="76200" cap="flat" cmpd="sng" algn="ctr">
            <a:solidFill>
              <a:schemeClr val="accent1">
                <a:lumMod val="40000"/>
                <a:lumOff val="60000"/>
              </a:schemeClr>
            </a:solidFill>
            <a:prstDash val="solid"/>
            <a:round/>
            <a:headEnd type="none" w="med" len="med"/>
            <a:tailEnd type="ova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mit Pfeil 17">
            <a:extLst>
              <a:ext uri="{FF2B5EF4-FFF2-40B4-BE49-F238E27FC236}">
                <a16:creationId xmlns:a16="http://schemas.microsoft.com/office/drawing/2014/main" id="{8A7A3B83-8167-4A50-A928-E197F1F12237}"/>
              </a:ext>
            </a:extLst>
          </p:cNvPr>
          <p:cNvCxnSpPr/>
          <p:nvPr/>
        </p:nvCxnSpPr>
        <p:spPr bwMode="auto">
          <a:xfrm flipV="1">
            <a:off x="2477242" y="3516258"/>
            <a:ext cx="1794373" cy="444420"/>
          </a:xfrm>
          <a:prstGeom prst="straightConnector1">
            <a:avLst/>
          </a:prstGeom>
          <a:solidFill>
            <a:srgbClr val="00B8FF"/>
          </a:solidFill>
          <a:ln w="76200" cap="flat" cmpd="sng" algn="ctr">
            <a:solidFill>
              <a:schemeClr val="accent1">
                <a:lumMod val="40000"/>
                <a:lumOff val="60000"/>
              </a:schemeClr>
            </a:solidFill>
            <a:prstDash val="solid"/>
            <a:round/>
            <a:headEnd type="none" w="med" len="med"/>
            <a:tailEnd type="ova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Gerade Verbindung mit Pfeil 18">
            <a:extLst>
              <a:ext uri="{FF2B5EF4-FFF2-40B4-BE49-F238E27FC236}">
                <a16:creationId xmlns:a16="http://schemas.microsoft.com/office/drawing/2014/main" id="{50DD6539-3689-4FA1-BD57-837F60B4E9E8}"/>
              </a:ext>
            </a:extLst>
          </p:cNvPr>
          <p:cNvCxnSpPr/>
          <p:nvPr/>
        </p:nvCxnSpPr>
        <p:spPr bwMode="auto">
          <a:xfrm>
            <a:off x="4572000" y="856174"/>
            <a:ext cx="1" cy="1177142"/>
          </a:xfrm>
          <a:prstGeom prst="straightConnector1">
            <a:avLst/>
          </a:prstGeom>
          <a:solidFill>
            <a:srgbClr val="00B8FF"/>
          </a:solidFill>
          <a:ln w="76200" cap="flat" cmpd="sng" algn="ctr">
            <a:solidFill>
              <a:schemeClr val="accent1">
                <a:lumMod val="40000"/>
                <a:lumOff val="60000"/>
              </a:schemeClr>
            </a:solidFill>
            <a:prstDash val="solid"/>
            <a:round/>
            <a:headEnd type="none" w="med" len="med"/>
            <a:tailEnd type="ova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mit Pfeil 19">
            <a:extLst>
              <a:ext uri="{FF2B5EF4-FFF2-40B4-BE49-F238E27FC236}">
                <a16:creationId xmlns:a16="http://schemas.microsoft.com/office/drawing/2014/main" id="{F11DC0F6-CB85-4BFF-AD2F-3AF5D71C6063}"/>
              </a:ext>
            </a:extLst>
          </p:cNvPr>
          <p:cNvCxnSpPr/>
          <p:nvPr/>
        </p:nvCxnSpPr>
        <p:spPr bwMode="auto">
          <a:xfrm flipH="1">
            <a:off x="5319219" y="3548061"/>
            <a:ext cx="1145498" cy="155724"/>
          </a:xfrm>
          <a:prstGeom prst="straightConnector1">
            <a:avLst/>
          </a:prstGeom>
          <a:solidFill>
            <a:srgbClr val="00B8FF"/>
          </a:solidFill>
          <a:ln w="76200" cap="flat" cmpd="sng" algn="ctr">
            <a:solidFill>
              <a:schemeClr val="accent1">
                <a:lumMod val="40000"/>
                <a:lumOff val="60000"/>
              </a:schemeClr>
            </a:solidFill>
            <a:prstDash val="solid"/>
            <a:round/>
            <a:headEnd type="none" w="med" len="med"/>
            <a:tailEnd type="ova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mit Pfeil 20">
            <a:extLst>
              <a:ext uri="{FF2B5EF4-FFF2-40B4-BE49-F238E27FC236}">
                <a16:creationId xmlns:a16="http://schemas.microsoft.com/office/drawing/2014/main" id="{A56898D5-1BE3-4DEF-897E-810D35C87616}"/>
              </a:ext>
            </a:extLst>
          </p:cNvPr>
          <p:cNvCxnSpPr/>
          <p:nvPr/>
        </p:nvCxnSpPr>
        <p:spPr bwMode="auto">
          <a:xfrm flipH="1">
            <a:off x="5309533" y="1386460"/>
            <a:ext cx="1124287" cy="159244"/>
          </a:xfrm>
          <a:prstGeom prst="straightConnector1">
            <a:avLst/>
          </a:prstGeom>
          <a:solidFill>
            <a:srgbClr val="00B8FF"/>
          </a:solidFill>
          <a:ln w="76200" cap="flat" cmpd="sng" algn="ctr">
            <a:solidFill>
              <a:schemeClr val="accent1">
                <a:lumMod val="40000"/>
                <a:lumOff val="60000"/>
              </a:schemeClr>
            </a:solidFill>
            <a:prstDash val="solid"/>
            <a:round/>
            <a:headEnd type="none" w="med" len="med"/>
            <a:tailEnd type="ova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 Verbindung mit Pfeil 21">
            <a:extLst>
              <a:ext uri="{FF2B5EF4-FFF2-40B4-BE49-F238E27FC236}">
                <a16:creationId xmlns:a16="http://schemas.microsoft.com/office/drawing/2014/main" id="{2E00883B-3EC3-4742-89EC-4E15C2A22D09}"/>
              </a:ext>
            </a:extLst>
          </p:cNvPr>
          <p:cNvCxnSpPr/>
          <p:nvPr/>
        </p:nvCxnSpPr>
        <p:spPr bwMode="auto">
          <a:xfrm flipV="1">
            <a:off x="4572000" y="5025359"/>
            <a:ext cx="0" cy="909561"/>
          </a:xfrm>
          <a:prstGeom prst="straightConnector1">
            <a:avLst/>
          </a:prstGeom>
          <a:solidFill>
            <a:srgbClr val="00B8FF"/>
          </a:solidFill>
          <a:ln w="76200" cap="flat" cmpd="sng" algn="ctr">
            <a:solidFill>
              <a:schemeClr val="accent1">
                <a:lumMod val="40000"/>
                <a:lumOff val="60000"/>
              </a:schemeClr>
            </a:solidFill>
            <a:prstDash val="solid"/>
            <a:round/>
            <a:headEnd type="none" w="med" len="med"/>
            <a:tailEnd type="oval"/>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47100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par>
                          <p:cTn id="18" fill="hold">
                            <p:stCondLst>
                              <p:cond delay="500"/>
                            </p:stCondLst>
                            <p:childTnLst>
                              <p:par>
                                <p:cTn id="19" presetID="2" presetClass="entr" presetSubtype="2"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500"/>
                            </p:stCondLst>
                            <p:childTnLst>
                              <p:par>
                                <p:cTn id="29" presetID="2" presetClass="entr" presetSubtype="8"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0-#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par>
                          <p:cTn id="38" fill="hold">
                            <p:stCondLst>
                              <p:cond delay="500"/>
                            </p:stCondLst>
                            <p:childTnLst>
                              <p:par>
                                <p:cTn id="39" presetID="2" presetClass="entr" presetSubtype="2"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1+#ppt_w/2"/>
                                          </p:val>
                                        </p:tav>
                                        <p:tav tm="100000">
                                          <p:val>
                                            <p:strVal val="#ppt_x"/>
                                          </p:val>
                                        </p:tav>
                                      </p:tavLst>
                                    </p:anim>
                                    <p:anim calcmode="lin" valueType="num">
                                      <p:cBhvr additive="base">
                                        <p:cTn id="4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par>
                          <p:cTn id="48" fill="hold">
                            <p:stCondLst>
                              <p:cond delay="500"/>
                            </p:stCondLst>
                            <p:childTnLst>
                              <p:par>
                                <p:cTn id="49" presetID="2" presetClass="entr" presetSubtype="4"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par>
                          <p:cTn id="58" fill="hold">
                            <p:stCondLst>
                              <p:cond delay="500"/>
                            </p:stCondLst>
                            <p:childTnLst>
                              <p:par>
                                <p:cTn id="59" presetID="2" presetClass="entr" presetSubtype="8"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0-#ppt_w/2"/>
                                          </p:val>
                                        </p:tav>
                                        <p:tav tm="100000">
                                          <p:val>
                                            <p:strVal val="#ppt_x"/>
                                          </p:val>
                                        </p:tav>
                                      </p:tavLst>
                                    </p:anim>
                                    <p:anim calcmode="lin" valueType="num">
                                      <p:cBhvr additive="base">
                                        <p:cTn id="6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par>
                          <p:cTn id="68" fill="hold">
                            <p:stCondLst>
                              <p:cond delay="500"/>
                            </p:stCondLst>
                            <p:childTnLst>
                              <p:par>
                                <p:cTn id="69" presetID="2" presetClass="entr" presetSubtype="4" fill="hold" grpId="0" nodeType="after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500" fill="hold"/>
                                        <p:tgtEl>
                                          <p:spTgt spid="15"/>
                                        </p:tgtEl>
                                        <p:attrNameLst>
                                          <p:attrName>ppt_x</p:attrName>
                                        </p:attrNameLst>
                                      </p:cBhvr>
                                      <p:tavLst>
                                        <p:tav tm="0">
                                          <p:val>
                                            <p:strVal val="#ppt_x"/>
                                          </p:val>
                                        </p:tav>
                                        <p:tav tm="100000">
                                          <p:val>
                                            <p:strVal val="#ppt_x"/>
                                          </p:val>
                                        </p:tav>
                                      </p:tavLst>
                                    </p:anim>
                                    <p:anim calcmode="lin" valueType="num">
                                      <p:cBhvr additive="base">
                                        <p:cTn id="7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a:stretch>
            <a:fillRect t="-22000" b="-22000"/>
          </a:stretch>
        </a:blipFill>
        <a:effectLst/>
      </p:bgPr>
    </p:bg>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7236AFE0-0F65-4F94-9FD8-1A001C6D78E2}"/>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22093" y="214915"/>
            <a:ext cx="1080000" cy="1377868"/>
          </a:xfrm>
          <a:prstGeom prst="rect">
            <a:avLst/>
          </a:prstGeom>
        </p:spPr>
      </p:pic>
      <p:sp>
        <p:nvSpPr>
          <p:cNvPr id="2" name="Titel 1">
            <a:extLst>
              <a:ext uri="{FF2B5EF4-FFF2-40B4-BE49-F238E27FC236}">
                <a16:creationId xmlns:a16="http://schemas.microsoft.com/office/drawing/2014/main" id="{728D2457-7BFA-4997-A2DC-E369A0F859FF}"/>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40A80E3-8B1A-4FAF-9744-814576966195}"/>
              </a:ext>
            </a:extLst>
          </p:cNvPr>
          <p:cNvSpPr>
            <a:spLocks noGrp="1"/>
          </p:cNvSpPr>
          <p:nvPr>
            <p:ph idx="1"/>
          </p:nvPr>
        </p:nvSpPr>
        <p:spPr/>
        <p:txBody>
          <a:bodyPr/>
          <a:lstStyle/>
          <a:p>
            <a:endParaRPr lang="de-DE" dirty="0"/>
          </a:p>
        </p:txBody>
      </p:sp>
      <p:sp>
        <p:nvSpPr>
          <p:cNvPr id="5" name="Textfeld 9">
            <a:extLst>
              <a:ext uri="{FF2B5EF4-FFF2-40B4-BE49-F238E27FC236}">
                <a16:creationId xmlns:a16="http://schemas.microsoft.com/office/drawing/2014/main" id="{1D039706-D2E7-454D-AF68-D1EDFE16EDEA}"/>
              </a:ext>
            </a:extLst>
          </p:cNvPr>
          <p:cNvSpPr txBox="1">
            <a:spLocks noChangeArrowheads="1"/>
          </p:cNvSpPr>
          <p:nvPr/>
        </p:nvSpPr>
        <p:spPr bwMode="auto">
          <a:xfrm>
            <a:off x="1371545" y="5951733"/>
            <a:ext cx="789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4000" dirty="0">
                <a:solidFill>
                  <a:schemeClr val="bg1"/>
                </a:solidFill>
                <a:latin typeface="Edo SZ" panose="02000000000000000000" pitchFamily="2" charset="0"/>
              </a:rPr>
              <a:t>- - - - - - - - - - - - - - - - - - - -</a:t>
            </a:r>
          </a:p>
        </p:txBody>
      </p:sp>
      <p:sp>
        <p:nvSpPr>
          <p:cNvPr id="6" name="Abgerundetes Rechteck 6">
            <a:extLst>
              <a:ext uri="{FF2B5EF4-FFF2-40B4-BE49-F238E27FC236}">
                <a16:creationId xmlns:a16="http://schemas.microsoft.com/office/drawing/2014/main" id="{9EB2C6DC-514B-4187-A720-B215E93E1FD3}"/>
              </a:ext>
            </a:extLst>
          </p:cNvPr>
          <p:cNvSpPr>
            <a:spLocks noChangeArrowheads="1"/>
          </p:cNvSpPr>
          <p:nvPr/>
        </p:nvSpPr>
        <p:spPr bwMode="auto">
          <a:xfrm>
            <a:off x="0" y="5805488"/>
            <a:ext cx="2808288" cy="407987"/>
          </a:xfrm>
          <a:prstGeom prst="roundRect">
            <a:avLst>
              <a:gd name="adj" fmla="val 16667"/>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algn="ctr"/>
            <a:r>
              <a:rPr lang="de-DE" altLang="de-DE" dirty="0">
                <a:solidFill>
                  <a:schemeClr val="bg1"/>
                </a:solidFill>
                <a:latin typeface="Edo SZ" panose="02000000000000000000" pitchFamily="2" charset="0"/>
              </a:rPr>
              <a:t>www.cma-germany.de</a:t>
            </a:r>
          </a:p>
        </p:txBody>
      </p:sp>
      <p:pic>
        <p:nvPicPr>
          <p:cNvPr id="15" name="Grafik 14">
            <a:extLst>
              <a:ext uri="{FF2B5EF4-FFF2-40B4-BE49-F238E27FC236}">
                <a16:creationId xmlns:a16="http://schemas.microsoft.com/office/drawing/2014/main" id="{137E1D99-3505-40E1-B671-B5E624402A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52852">
            <a:off x="5124723" y="369000"/>
            <a:ext cx="3040216" cy="6120000"/>
          </a:xfrm>
          <a:prstGeom prst="rect">
            <a:avLst/>
          </a:prstGeom>
        </p:spPr>
      </p:pic>
      <p:pic>
        <p:nvPicPr>
          <p:cNvPr id="16" name="Grafik 15">
            <a:extLst>
              <a:ext uri="{FF2B5EF4-FFF2-40B4-BE49-F238E27FC236}">
                <a16:creationId xmlns:a16="http://schemas.microsoft.com/office/drawing/2014/main" id="{656D93DA-D1DC-4486-BA50-482D517250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98309">
            <a:off x="681108" y="361744"/>
            <a:ext cx="3169604" cy="6234715"/>
          </a:xfrm>
          <a:prstGeom prst="rect">
            <a:avLst/>
          </a:prstGeom>
        </p:spPr>
      </p:pic>
      <p:pic>
        <p:nvPicPr>
          <p:cNvPr id="17" name="Grafik 16">
            <a:extLst>
              <a:ext uri="{FF2B5EF4-FFF2-40B4-BE49-F238E27FC236}">
                <a16:creationId xmlns:a16="http://schemas.microsoft.com/office/drawing/2014/main" id="{EF51ABC6-12F9-4425-9BA5-8F6F025E81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408798">
            <a:off x="1316931" y="434552"/>
            <a:ext cx="3016202" cy="6089099"/>
          </a:xfrm>
          <a:prstGeom prst="rect">
            <a:avLst/>
          </a:prstGeom>
        </p:spPr>
      </p:pic>
      <p:pic>
        <p:nvPicPr>
          <p:cNvPr id="18" name="Grafik 17">
            <a:extLst>
              <a:ext uri="{FF2B5EF4-FFF2-40B4-BE49-F238E27FC236}">
                <a16:creationId xmlns:a16="http://schemas.microsoft.com/office/drawing/2014/main" id="{085D1F0F-ED17-41A7-AABC-F2956A32DE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19809" y="241331"/>
            <a:ext cx="2956485" cy="6187992"/>
          </a:xfrm>
          <a:prstGeom prst="rect">
            <a:avLst/>
          </a:prstGeom>
        </p:spPr>
      </p:pic>
      <p:pic>
        <p:nvPicPr>
          <p:cNvPr id="19" name="Grafik 18">
            <a:extLst>
              <a:ext uri="{FF2B5EF4-FFF2-40B4-BE49-F238E27FC236}">
                <a16:creationId xmlns:a16="http://schemas.microsoft.com/office/drawing/2014/main" id="{CC592501-CDC2-478B-BF3C-117F763172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52395">
            <a:off x="5920658" y="401221"/>
            <a:ext cx="2886900" cy="6184585"/>
          </a:xfrm>
          <a:prstGeom prst="rect">
            <a:avLst/>
          </a:prstGeom>
        </p:spPr>
      </p:pic>
      <p:pic>
        <p:nvPicPr>
          <p:cNvPr id="26" name="Grafik 25">
            <a:extLst>
              <a:ext uri="{FF2B5EF4-FFF2-40B4-BE49-F238E27FC236}">
                <a16:creationId xmlns:a16="http://schemas.microsoft.com/office/drawing/2014/main" id="{6F2381C3-D149-4EB7-A33C-1E34B64D9D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33656">
            <a:off x="439162" y="890085"/>
            <a:ext cx="3550824" cy="5032375"/>
          </a:xfrm>
          <a:prstGeom prst="rect">
            <a:avLst/>
          </a:prstGeom>
        </p:spPr>
      </p:pic>
      <p:pic>
        <p:nvPicPr>
          <p:cNvPr id="27" name="Grafik 26">
            <a:extLst>
              <a:ext uri="{FF2B5EF4-FFF2-40B4-BE49-F238E27FC236}">
                <a16:creationId xmlns:a16="http://schemas.microsoft.com/office/drawing/2014/main" id="{2D1866E2-5F88-4C77-A0D0-29A498E5DC1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9133" y="552462"/>
            <a:ext cx="3436527" cy="4800600"/>
          </a:xfrm>
          <a:prstGeom prst="rect">
            <a:avLst/>
          </a:prstGeom>
        </p:spPr>
      </p:pic>
      <p:pic>
        <p:nvPicPr>
          <p:cNvPr id="29" name="Grafik 28">
            <a:extLst>
              <a:ext uri="{FF2B5EF4-FFF2-40B4-BE49-F238E27FC236}">
                <a16:creationId xmlns:a16="http://schemas.microsoft.com/office/drawing/2014/main" id="{D7FDD60E-404E-4066-9B87-7751D524A3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21441">
            <a:off x="5277852" y="1235846"/>
            <a:ext cx="3639940" cy="5105855"/>
          </a:xfrm>
          <a:prstGeom prst="rect">
            <a:avLst/>
          </a:prstGeom>
        </p:spPr>
      </p:pic>
    </p:spTree>
    <p:extLst>
      <p:ext uri="{BB962C8B-B14F-4D97-AF65-F5344CB8AC3E}">
        <p14:creationId xmlns:p14="http://schemas.microsoft.com/office/powerpoint/2010/main" val="316010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2000"/>
                                  </p:stCondLst>
                                  <p:childTnLst>
                                    <p:set>
                                      <p:cBhvr>
                                        <p:cTn id="13" dur="1" fill="hold">
                                          <p:stCondLst>
                                            <p:cond delay="0"/>
                                          </p:stCondLst>
                                        </p:cTn>
                                        <p:tgtEl>
                                          <p:spTgt spid="15"/>
                                        </p:tgtEl>
                                        <p:attrNameLst>
                                          <p:attrName>style.visibility</p:attrName>
                                        </p:attrNameLst>
                                      </p:cBhvr>
                                      <p:to>
                                        <p:strVal val="visible"/>
                                      </p:to>
                                    </p:set>
                                  </p:childTnLst>
                                </p:cTn>
                              </p:par>
                            </p:childTnLst>
                          </p:cTn>
                        </p:par>
                        <p:par>
                          <p:cTn id="14" fill="hold">
                            <p:stCondLst>
                              <p:cond delay="2500"/>
                            </p:stCondLst>
                            <p:childTnLst>
                              <p:par>
                                <p:cTn id="15" presetID="1" presetClass="entr" presetSubtype="0" fill="hold" nodeType="afterEffect">
                                  <p:stCondLst>
                                    <p:cond delay="2000"/>
                                  </p:stCondLst>
                                  <p:childTnLst>
                                    <p:set>
                                      <p:cBhvr>
                                        <p:cTn id="16" dur="1" fill="hold">
                                          <p:stCondLst>
                                            <p:cond delay="0"/>
                                          </p:stCondLst>
                                        </p:cTn>
                                        <p:tgtEl>
                                          <p:spTgt spid="17"/>
                                        </p:tgtEl>
                                        <p:attrNameLst>
                                          <p:attrName>style.visibility</p:attrName>
                                        </p:attrNameLst>
                                      </p:cBhvr>
                                      <p:to>
                                        <p:strVal val="visible"/>
                                      </p:to>
                                    </p:set>
                                  </p:childTnLst>
                                </p:cTn>
                              </p:par>
                            </p:childTnLst>
                          </p:cTn>
                        </p:par>
                        <p:par>
                          <p:cTn id="17" fill="hold">
                            <p:stCondLst>
                              <p:cond delay="4500"/>
                            </p:stCondLst>
                            <p:childTnLst>
                              <p:par>
                                <p:cTn id="18" presetID="1" presetClass="entr" presetSubtype="0" fill="hold" nodeType="afterEffect">
                                  <p:stCondLst>
                                    <p:cond delay="2000"/>
                                  </p:stCondLst>
                                  <p:childTnLst>
                                    <p:set>
                                      <p:cBhvr>
                                        <p:cTn id="19" dur="1" fill="hold">
                                          <p:stCondLst>
                                            <p:cond delay="0"/>
                                          </p:stCondLst>
                                        </p:cTn>
                                        <p:tgtEl>
                                          <p:spTgt spid="18"/>
                                        </p:tgtEl>
                                        <p:attrNameLst>
                                          <p:attrName>style.visibility</p:attrName>
                                        </p:attrNameLst>
                                      </p:cBhvr>
                                      <p:to>
                                        <p:strVal val="visible"/>
                                      </p:to>
                                    </p:set>
                                  </p:childTnLst>
                                </p:cTn>
                              </p:par>
                            </p:childTnLst>
                          </p:cTn>
                        </p:par>
                        <p:par>
                          <p:cTn id="20" fill="hold">
                            <p:stCondLst>
                              <p:cond delay="6500"/>
                            </p:stCondLst>
                            <p:childTnLst>
                              <p:par>
                                <p:cTn id="21" presetID="1" presetClass="entr" presetSubtype="0" fill="hold" nodeType="afterEffect">
                                  <p:stCondLst>
                                    <p:cond delay="2000"/>
                                  </p:stCondLst>
                                  <p:childTnLst>
                                    <p:set>
                                      <p:cBhvr>
                                        <p:cTn id="22" dur="1" fill="hold">
                                          <p:stCondLst>
                                            <p:cond delay="0"/>
                                          </p:stCondLst>
                                        </p:cTn>
                                        <p:tgtEl>
                                          <p:spTgt spid="19"/>
                                        </p:tgtEl>
                                        <p:attrNameLst>
                                          <p:attrName>style.visibility</p:attrName>
                                        </p:attrNameLst>
                                      </p:cBhvr>
                                      <p:to>
                                        <p:strVal val="visible"/>
                                      </p:to>
                                    </p:set>
                                  </p:childTnLst>
                                </p:cTn>
                              </p:par>
                            </p:childTnLst>
                          </p:cTn>
                        </p:par>
                        <p:par>
                          <p:cTn id="23" fill="hold">
                            <p:stCondLst>
                              <p:cond delay="8500"/>
                            </p:stCondLst>
                            <p:childTnLst>
                              <p:par>
                                <p:cTn id="24" presetID="10" presetClass="exit" presetSubtype="0" fill="hold" nodeType="afterEffect">
                                  <p:stCondLst>
                                    <p:cond delay="5000"/>
                                  </p:stCondLst>
                                  <p:childTnLst>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par>
                                <p:cTn id="27" presetID="10" presetClass="exit" presetSubtype="0" fill="hold" nodeType="withEffect">
                                  <p:stCondLst>
                                    <p:cond delay="5000"/>
                                  </p:stCondLst>
                                  <p:childTnLst>
                                    <p:animEffect transition="out" filter="fade">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par>
                                <p:cTn id="30" presetID="10" presetClass="exit" presetSubtype="0" fill="hold" nodeType="withEffect">
                                  <p:stCondLst>
                                    <p:cond delay="5000"/>
                                  </p:stCondLst>
                                  <p:childTnLst>
                                    <p:animEffect transition="out" filter="fade">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par>
                                <p:cTn id="33" presetID="10" presetClass="exit" presetSubtype="0" fill="hold" nodeType="withEffect">
                                  <p:stCondLst>
                                    <p:cond delay="5000"/>
                                  </p:stCondLst>
                                  <p:childTnLst>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10" presetClass="exit" presetSubtype="0" fill="hold" nodeType="withEffect">
                                  <p:stCondLst>
                                    <p:cond delay="5000"/>
                                  </p:stCondLst>
                                  <p:childTnLst>
                                    <p:animEffect transition="out" filter="fade">
                                      <p:cBhvr>
                                        <p:cTn id="37" dur="500"/>
                                        <p:tgtEl>
                                          <p:spTgt spid="19"/>
                                        </p:tgtEl>
                                      </p:cBhvr>
                                    </p:animEffect>
                                    <p:set>
                                      <p:cBhvr>
                                        <p:cTn id="38" dur="1" fill="hold">
                                          <p:stCondLst>
                                            <p:cond delay="499"/>
                                          </p:stCondLst>
                                        </p:cTn>
                                        <p:tgtEl>
                                          <p:spTgt spid="19"/>
                                        </p:tgtEl>
                                        <p:attrNameLst>
                                          <p:attrName>style.visibility</p:attrName>
                                        </p:attrNameLst>
                                      </p:cBhvr>
                                      <p:to>
                                        <p:strVal val="hidden"/>
                                      </p:to>
                                    </p:set>
                                  </p:childTnLst>
                                </p:cTn>
                              </p:par>
                            </p:childTnLst>
                          </p:cTn>
                        </p:par>
                        <p:par>
                          <p:cTn id="39" fill="hold">
                            <p:stCondLst>
                              <p:cond delay="14000"/>
                            </p:stCondLst>
                            <p:childTnLst>
                              <p:par>
                                <p:cTn id="40" presetID="10" presetClass="entr" presetSubtype="0" fill="hold"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par>
                          <p:cTn id="43" fill="hold">
                            <p:stCondLst>
                              <p:cond delay="14500"/>
                            </p:stCondLst>
                            <p:childTnLst>
                              <p:par>
                                <p:cTn id="44" presetID="10" presetClass="entr" presetSubtype="0" fill="hold" nodeType="afterEffect">
                                  <p:stCondLst>
                                    <p:cond delay="300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par>
                          <p:cTn id="47" fill="hold">
                            <p:stCondLst>
                              <p:cond delay="18000"/>
                            </p:stCondLst>
                            <p:childTnLst>
                              <p:par>
                                <p:cTn id="48" presetID="10" presetClass="entr" presetSubtype="0" fill="hold" nodeType="afterEffect">
                                  <p:stCondLst>
                                    <p:cond delay="300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C30CBFCC-F759-4621-B615-E745C0CFE58B}"/>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22093" y="214915"/>
            <a:ext cx="1080000" cy="1377868"/>
          </a:xfrm>
          <a:prstGeom prst="rect">
            <a:avLst/>
          </a:prstGeom>
        </p:spPr>
      </p:pic>
      <p:sp>
        <p:nvSpPr>
          <p:cNvPr id="2" name="Titel 1">
            <a:extLst>
              <a:ext uri="{FF2B5EF4-FFF2-40B4-BE49-F238E27FC236}">
                <a16:creationId xmlns:a16="http://schemas.microsoft.com/office/drawing/2014/main" id="{728D2457-7BFA-4997-A2DC-E369A0F859FF}"/>
              </a:ext>
            </a:extLst>
          </p:cNvPr>
          <p:cNvSpPr>
            <a:spLocks noGrp="1"/>
          </p:cNvSpPr>
          <p:nvPr>
            <p:ph type="title"/>
          </p:nvPr>
        </p:nvSpPr>
        <p:spPr/>
        <p:txBody>
          <a:bodyPr/>
          <a:lstStyle/>
          <a:p>
            <a:endParaRPr lang="de-DE" dirty="0"/>
          </a:p>
        </p:txBody>
      </p:sp>
      <p:pic>
        <p:nvPicPr>
          <p:cNvPr id="10" name="Inhaltsplatzhalter 9" descr="Ein Bild, das Gras, draußen, Baum, Küste enthält.&#10;&#10;Automatisch generierte Beschreibung">
            <a:extLst>
              <a:ext uri="{FF2B5EF4-FFF2-40B4-BE49-F238E27FC236}">
                <a16:creationId xmlns:a16="http://schemas.microsoft.com/office/drawing/2014/main" id="{F8AA897D-17AB-473A-BE47-CD3607AF64A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55546" y="422215"/>
            <a:ext cx="3111907" cy="2333930"/>
          </a:xfrm>
        </p:spPr>
      </p:pic>
      <p:sp>
        <p:nvSpPr>
          <p:cNvPr id="5" name="Textfeld 9">
            <a:extLst>
              <a:ext uri="{FF2B5EF4-FFF2-40B4-BE49-F238E27FC236}">
                <a16:creationId xmlns:a16="http://schemas.microsoft.com/office/drawing/2014/main" id="{1D039706-D2E7-454D-AF68-D1EDFE16EDEA}"/>
              </a:ext>
            </a:extLst>
          </p:cNvPr>
          <p:cNvSpPr txBox="1">
            <a:spLocks noChangeArrowheads="1"/>
          </p:cNvSpPr>
          <p:nvPr/>
        </p:nvSpPr>
        <p:spPr bwMode="auto">
          <a:xfrm>
            <a:off x="1371545" y="5951733"/>
            <a:ext cx="789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4000" dirty="0">
                <a:solidFill>
                  <a:schemeClr val="bg1"/>
                </a:solidFill>
                <a:latin typeface="Edo SZ" panose="02000000000000000000" pitchFamily="2" charset="0"/>
              </a:rPr>
              <a:t>- - - - - - - - - - - - - - - - - - - -</a:t>
            </a:r>
          </a:p>
        </p:txBody>
      </p:sp>
      <p:sp>
        <p:nvSpPr>
          <p:cNvPr id="6" name="Abgerundetes Rechteck 6">
            <a:extLst>
              <a:ext uri="{FF2B5EF4-FFF2-40B4-BE49-F238E27FC236}">
                <a16:creationId xmlns:a16="http://schemas.microsoft.com/office/drawing/2014/main" id="{9EB2C6DC-514B-4187-A720-B215E93E1FD3}"/>
              </a:ext>
            </a:extLst>
          </p:cNvPr>
          <p:cNvSpPr>
            <a:spLocks noChangeArrowheads="1"/>
          </p:cNvSpPr>
          <p:nvPr/>
        </p:nvSpPr>
        <p:spPr bwMode="auto">
          <a:xfrm>
            <a:off x="0" y="5805488"/>
            <a:ext cx="2808288" cy="407987"/>
          </a:xfrm>
          <a:prstGeom prst="roundRect">
            <a:avLst>
              <a:gd name="adj" fmla="val 16667"/>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algn="ctr"/>
            <a:r>
              <a:rPr lang="de-DE" altLang="de-DE" dirty="0">
                <a:solidFill>
                  <a:schemeClr val="bg1"/>
                </a:solidFill>
                <a:latin typeface="Edo SZ" panose="02000000000000000000" pitchFamily="2" charset="0"/>
              </a:rPr>
              <a:t>www.cma-germany.de</a:t>
            </a:r>
          </a:p>
        </p:txBody>
      </p:sp>
      <p:pic>
        <p:nvPicPr>
          <p:cNvPr id="12" name="Grafik 11" descr="Ein Bild, das drinnen, Decke, Wand, Person enthält.&#10;&#10;Automatisch generierte Beschreibung">
            <a:extLst>
              <a:ext uri="{FF2B5EF4-FFF2-40B4-BE49-F238E27FC236}">
                <a16:creationId xmlns:a16="http://schemas.microsoft.com/office/drawing/2014/main" id="{ECDA0F8C-2434-4469-8FF1-080D4673381C}"/>
              </a:ext>
            </a:extLst>
          </p:cNvPr>
          <p:cNvPicPr>
            <a:picLocks noChangeAspect="1"/>
          </p:cNvPicPr>
          <p:nvPr/>
        </p:nvPicPr>
        <p:blipFill rotWithShape="1">
          <a:blip r:embed="rId5">
            <a:extLst>
              <a:ext uri="{28A0092B-C50C-407E-A947-70E740481C1C}">
                <a14:useLocalDpi xmlns:a14="http://schemas.microsoft.com/office/drawing/2010/main" val="0"/>
              </a:ext>
            </a:extLst>
          </a:blip>
          <a:srcRect l="-1354" t="43275" r="1354" b="52"/>
          <a:stretch/>
        </p:blipFill>
        <p:spPr>
          <a:xfrm>
            <a:off x="26963" y="4122180"/>
            <a:ext cx="5913737" cy="2511028"/>
          </a:xfrm>
          <a:prstGeom prst="rect">
            <a:avLst/>
          </a:prstGeom>
        </p:spPr>
      </p:pic>
      <p:pic>
        <p:nvPicPr>
          <p:cNvPr id="14" name="Grafik 13" descr="Ein Bild, das draußen, Himmel, Baum, Kraftrad enthält.&#10;&#10;Automatisch generierte Beschreibung">
            <a:extLst>
              <a:ext uri="{FF2B5EF4-FFF2-40B4-BE49-F238E27FC236}">
                <a16:creationId xmlns:a16="http://schemas.microsoft.com/office/drawing/2014/main" id="{41BE212B-5216-40D7-BF4A-C38B93B2BA7F}"/>
              </a:ext>
            </a:extLst>
          </p:cNvPr>
          <p:cNvPicPr>
            <a:picLocks noChangeAspect="1"/>
          </p:cNvPicPr>
          <p:nvPr/>
        </p:nvPicPr>
        <p:blipFill rotWithShape="1">
          <a:blip r:embed="rId6">
            <a:extLst>
              <a:ext uri="{28A0092B-C50C-407E-A947-70E740481C1C}">
                <a14:useLocalDpi xmlns:a14="http://schemas.microsoft.com/office/drawing/2010/main" val="0"/>
              </a:ext>
            </a:extLst>
          </a:blip>
          <a:srcRect l="10133" t="38202" b="21383"/>
          <a:stretch/>
        </p:blipFill>
        <p:spPr>
          <a:xfrm>
            <a:off x="4386775" y="4897398"/>
            <a:ext cx="4730262" cy="1595476"/>
          </a:xfrm>
          <a:prstGeom prst="rect">
            <a:avLst/>
          </a:prstGeom>
        </p:spPr>
      </p:pic>
      <p:pic>
        <p:nvPicPr>
          <p:cNvPr id="18" name="Grafik 17" descr="Ein Bild, das Himmel, draußen, Straße, Personen enthält.&#10;&#10;Automatisch generierte Beschreibung">
            <a:extLst>
              <a:ext uri="{FF2B5EF4-FFF2-40B4-BE49-F238E27FC236}">
                <a16:creationId xmlns:a16="http://schemas.microsoft.com/office/drawing/2014/main" id="{94DAB88B-B2A8-4B1A-9A06-52D1B756C9B3}"/>
              </a:ext>
            </a:extLst>
          </p:cNvPr>
          <p:cNvPicPr>
            <a:picLocks noChangeAspect="1"/>
          </p:cNvPicPr>
          <p:nvPr/>
        </p:nvPicPr>
        <p:blipFill rotWithShape="1">
          <a:blip r:embed="rId7">
            <a:extLst>
              <a:ext uri="{28A0092B-C50C-407E-A947-70E740481C1C}">
                <a14:useLocalDpi xmlns:a14="http://schemas.microsoft.com/office/drawing/2010/main" val="0"/>
              </a:ext>
            </a:extLst>
          </a:blip>
          <a:srcRect l="6340" t="28889" r="5589" b="6667"/>
          <a:stretch/>
        </p:blipFill>
        <p:spPr>
          <a:xfrm rot="525004">
            <a:off x="1084185" y="601834"/>
            <a:ext cx="8053185" cy="3314701"/>
          </a:xfrm>
          <a:prstGeom prst="rect">
            <a:avLst/>
          </a:prstGeom>
        </p:spPr>
      </p:pic>
      <p:pic>
        <p:nvPicPr>
          <p:cNvPr id="20" name="Grafik 19" descr="Ein Bild, das Kraftrad, Baum, draußen, Gras enthält.&#10;&#10;Automatisch generierte Beschreibung">
            <a:extLst>
              <a:ext uri="{FF2B5EF4-FFF2-40B4-BE49-F238E27FC236}">
                <a16:creationId xmlns:a16="http://schemas.microsoft.com/office/drawing/2014/main" id="{EF5F76BA-4E22-4E22-86A0-CB0C6D6CB86E}"/>
              </a:ext>
            </a:extLst>
          </p:cNvPr>
          <p:cNvPicPr>
            <a:picLocks noChangeAspect="1"/>
          </p:cNvPicPr>
          <p:nvPr/>
        </p:nvPicPr>
        <p:blipFill rotWithShape="1">
          <a:blip r:embed="rId8">
            <a:extLst>
              <a:ext uri="{28A0092B-C50C-407E-A947-70E740481C1C}">
                <a14:useLocalDpi xmlns:a14="http://schemas.microsoft.com/office/drawing/2010/main" val="0"/>
              </a:ext>
            </a:extLst>
          </a:blip>
          <a:srcRect t="30513" r="19231"/>
          <a:stretch/>
        </p:blipFill>
        <p:spPr>
          <a:xfrm>
            <a:off x="104813" y="1677007"/>
            <a:ext cx="2903416" cy="3330480"/>
          </a:xfrm>
          <a:prstGeom prst="rect">
            <a:avLst/>
          </a:prstGeom>
        </p:spPr>
      </p:pic>
      <p:pic>
        <p:nvPicPr>
          <p:cNvPr id="22" name="Grafik 21" descr="Ein Bild, das draußen, Kraftrad, Baum, Himmel enthält.&#10;&#10;Automatisch generierte Beschreibung">
            <a:extLst>
              <a:ext uri="{FF2B5EF4-FFF2-40B4-BE49-F238E27FC236}">
                <a16:creationId xmlns:a16="http://schemas.microsoft.com/office/drawing/2014/main" id="{906B096C-8010-4827-8D9C-087D2DA9C355}"/>
              </a:ext>
            </a:extLst>
          </p:cNvPr>
          <p:cNvPicPr>
            <a:picLocks noChangeAspect="1"/>
          </p:cNvPicPr>
          <p:nvPr/>
        </p:nvPicPr>
        <p:blipFill rotWithShape="1">
          <a:blip r:embed="rId9">
            <a:extLst>
              <a:ext uri="{28A0092B-C50C-407E-A947-70E740481C1C}">
                <a14:useLocalDpi xmlns:a14="http://schemas.microsoft.com/office/drawing/2010/main" val="0"/>
              </a:ext>
            </a:extLst>
          </a:blip>
          <a:srcRect l="22744" t="21198" b="13916"/>
          <a:stretch/>
        </p:blipFill>
        <p:spPr>
          <a:xfrm>
            <a:off x="5940700" y="3612333"/>
            <a:ext cx="3098487" cy="1951792"/>
          </a:xfrm>
          <a:prstGeom prst="rect">
            <a:avLst/>
          </a:prstGeom>
        </p:spPr>
      </p:pic>
    </p:spTree>
    <p:extLst>
      <p:ext uri="{BB962C8B-B14F-4D97-AF65-F5344CB8AC3E}">
        <p14:creationId xmlns:p14="http://schemas.microsoft.com/office/powerpoint/2010/main" val="189894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par>
                          <p:cTn id="11" fill="hold">
                            <p:stCondLst>
                              <p:cond delay="500"/>
                            </p:stCondLst>
                            <p:childTnLst>
                              <p:par>
                                <p:cTn id="12" presetID="10" presetClass="entr" presetSubtype="0" fill="hold" nodeType="afterEffect">
                                  <p:stCondLst>
                                    <p:cond delay="200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3000"/>
                            </p:stCondLst>
                            <p:childTnLst>
                              <p:par>
                                <p:cTn id="16" presetID="10" presetClass="entr" presetSubtype="0" fill="hold" nodeType="afterEffect">
                                  <p:stCondLst>
                                    <p:cond delay="20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par>
                          <p:cTn id="19" fill="hold">
                            <p:stCondLst>
                              <p:cond delay="5500"/>
                            </p:stCondLst>
                            <p:childTnLst>
                              <p:par>
                                <p:cTn id="20" presetID="10" presetClass="entr" presetSubtype="0" fill="hold" nodeType="afterEffect">
                                  <p:stCondLst>
                                    <p:cond delay="20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8000"/>
                            </p:stCondLst>
                            <p:childTnLst>
                              <p:par>
                                <p:cTn id="24" presetID="10" presetClass="entr" presetSubtype="0" fill="hold" nodeType="afterEffect">
                                  <p:stCondLst>
                                    <p:cond delay="200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par>
                          <p:cTn id="27" fill="hold">
                            <p:stCondLst>
                              <p:cond delay="10500"/>
                            </p:stCondLst>
                            <p:childTnLst>
                              <p:par>
                                <p:cTn id="28" presetID="10" presetClass="entr" presetSubtype="0" fill="hold" nodeType="afterEffect">
                                  <p:stCondLst>
                                    <p:cond delay="200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9125FC-8483-4009-B409-8D07FD5AA9F0}"/>
              </a:ext>
            </a:extLst>
          </p:cNvPr>
          <p:cNvSpPr>
            <a:spLocks noGrp="1"/>
          </p:cNvSpPr>
          <p:nvPr>
            <p:ph type="ctrTitle"/>
          </p:nvPr>
        </p:nvSpPr>
        <p:spPr/>
        <p:txBody>
          <a:bodyPr/>
          <a:lstStyle/>
          <a:p>
            <a:endParaRPr lang="de-DE"/>
          </a:p>
        </p:txBody>
      </p:sp>
      <p:sp>
        <p:nvSpPr>
          <p:cNvPr id="3" name="Untertitel 2">
            <a:extLst>
              <a:ext uri="{FF2B5EF4-FFF2-40B4-BE49-F238E27FC236}">
                <a16:creationId xmlns:a16="http://schemas.microsoft.com/office/drawing/2014/main" id="{836C2729-B785-4D69-974F-BBD605F2F5DA}"/>
              </a:ext>
            </a:extLst>
          </p:cNvPr>
          <p:cNvSpPr>
            <a:spLocks noGrp="1"/>
          </p:cNvSpPr>
          <p:nvPr>
            <p:ph type="subTitle" idx="1"/>
          </p:nvPr>
        </p:nvSpPr>
        <p:spPr/>
        <p:txBody>
          <a:bodyPr/>
          <a:lstStyle/>
          <a:p>
            <a:endParaRPr lang="de-DE"/>
          </a:p>
        </p:txBody>
      </p:sp>
      <p:sp>
        <p:nvSpPr>
          <p:cNvPr id="6" name="Rechteck 5">
            <a:extLst>
              <a:ext uri="{FF2B5EF4-FFF2-40B4-BE49-F238E27FC236}">
                <a16:creationId xmlns:a16="http://schemas.microsoft.com/office/drawing/2014/main" id="{F3C3F314-F24E-4A02-A965-2137F2CE23C2}"/>
              </a:ext>
            </a:extLst>
          </p:cNvPr>
          <p:cNvSpPr/>
          <p:nvPr/>
        </p:nvSpPr>
        <p:spPr>
          <a:xfrm>
            <a:off x="305026" y="1675069"/>
            <a:ext cx="8640960" cy="4431983"/>
          </a:xfrm>
          <a:prstGeom prst="rect">
            <a:avLst/>
          </a:prstGeom>
        </p:spPr>
        <p:txBody>
          <a:bodyPr wrap="square" lIns="0" tIns="0" rIns="0" bIns="0">
            <a:spAutoFit/>
          </a:bodyPr>
          <a:lstStyle/>
          <a:p>
            <a:pPr defTabSz="449263" eaLnBrk="0" fontAlgn="base" hangingPunct="0">
              <a:spcBef>
                <a:spcPct val="0"/>
              </a:spcBef>
              <a:spcAft>
                <a:spcPct val="0"/>
              </a:spcAft>
              <a:buClr>
                <a:srgbClr val="000000"/>
              </a:buClr>
              <a:buSzPct val="100000"/>
            </a:pPr>
            <a:r>
              <a:rPr lang="de-DE" sz="2400" b="1" dirty="0">
                <a:solidFill>
                  <a:srgbClr val="000000"/>
                </a:solidFill>
                <a:latin typeface="Edo SZ" panose="02000000000000000000" pitchFamily="2" charset="0"/>
                <a:ea typeface="Microsoft YaHei" panose="020B0503020204020204" pitchFamily="34" charset="-122"/>
              </a:rPr>
              <a:t>Die ursprüngliche Idee für eine solche Organisation kam 1972, als Herb </a:t>
            </a:r>
            <a:r>
              <a:rPr lang="de-DE" sz="2400" b="1" dirty="0" err="1">
                <a:solidFill>
                  <a:srgbClr val="000000"/>
                </a:solidFill>
                <a:latin typeface="Edo SZ" panose="02000000000000000000" pitchFamily="2" charset="0"/>
                <a:ea typeface="Microsoft YaHei" panose="020B0503020204020204" pitchFamily="34" charset="-122"/>
              </a:rPr>
              <a:t>Shreve</a:t>
            </a:r>
            <a:endParaRPr lang="de-DE" sz="2400" b="1" dirty="0">
              <a:solidFill>
                <a:srgbClr val="000000"/>
              </a:solidFill>
              <a:latin typeface="Edo SZ" panose="02000000000000000000" pitchFamily="2" charset="0"/>
              <a:ea typeface="Microsoft YaHei" panose="020B0503020204020204" pitchFamily="34" charset="-122"/>
            </a:endParaRPr>
          </a:p>
          <a:p>
            <a:pPr defTabSz="449263" eaLnBrk="0" fontAlgn="base" hangingPunct="0">
              <a:spcBef>
                <a:spcPct val="0"/>
              </a:spcBef>
              <a:spcAft>
                <a:spcPct val="0"/>
              </a:spcAft>
              <a:buClr>
                <a:srgbClr val="000000"/>
              </a:buClr>
              <a:buSzPct val="100000"/>
            </a:pPr>
            <a:endParaRPr lang="de-DE" sz="2400" b="1" dirty="0">
              <a:solidFill>
                <a:srgbClr val="000000"/>
              </a:solidFill>
              <a:latin typeface="Arial" panose="020B0604020202020204" pitchFamily="34" charset="0"/>
              <a:ea typeface="Microsoft YaHei" panose="020B0503020204020204" pitchFamily="34" charset="-122"/>
            </a:endParaRPr>
          </a:p>
          <a:p>
            <a:pPr defTabSz="449263" eaLnBrk="0" fontAlgn="base" hangingPunct="0">
              <a:spcBef>
                <a:spcPct val="0"/>
              </a:spcBef>
              <a:spcAft>
                <a:spcPct val="0"/>
              </a:spcAft>
              <a:buClr>
                <a:srgbClr val="000000"/>
              </a:buClr>
              <a:buSzPct val="100000"/>
            </a:pPr>
            <a:endParaRPr lang="de-DE" sz="2400" b="1" dirty="0">
              <a:solidFill>
                <a:srgbClr val="000000"/>
              </a:solidFill>
              <a:latin typeface="Arial" panose="020B0604020202020204" pitchFamily="34" charset="0"/>
              <a:ea typeface="Microsoft YaHei" panose="020B0503020204020204" pitchFamily="34" charset="-122"/>
            </a:endParaRPr>
          </a:p>
          <a:p>
            <a:pPr defTabSz="449263" eaLnBrk="0" fontAlgn="base" hangingPunct="0">
              <a:spcBef>
                <a:spcPct val="0"/>
              </a:spcBef>
              <a:spcAft>
                <a:spcPct val="0"/>
              </a:spcAft>
              <a:buClr>
                <a:srgbClr val="000000"/>
              </a:buClr>
              <a:buSzPct val="100000"/>
            </a:pPr>
            <a:endParaRPr lang="de-DE" sz="2400" b="1" dirty="0">
              <a:solidFill>
                <a:srgbClr val="000000"/>
              </a:solidFill>
              <a:latin typeface="Arial" panose="020B0604020202020204" pitchFamily="34" charset="0"/>
              <a:ea typeface="Microsoft YaHei" panose="020B0503020204020204" pitchFamily="34" charset="-122"/>
            </a:endParaRPr>
          </a:p>
          <a:p>
            <a:pPr defTabSz="449263" eaLnBrk="0" fontAlgn="base" hangingPunct="0">
              <a:spcBef>
                <a:spcPct val="0"/>
              </a:spcBef>
              <a:spcAft>
                <a:spcPct val="0"/>
              </a:spcAft>
              <a:buClr>
                <a:srgbClr val="000000"/>
              </a:buClr>
              <a:buSzPct val="100000"/>
            </a:pPr>
            <a:endParaRPr lang="de-DE" sz="2400" b="1" dirty="0">
              <a:solidFill>
                <a:srgbClr val="000000"/>
              </a:solidFill>
              <a:latin typeface="Arial" panose="020B0604020202020204" pitchFamily="34" charset="0"/>
              <a:ea typeface="Microsoft YaHei" panose="020B0503020204020204" pitchFamily="34" charset="-122"/>
            </a:endParaRPr>
          </a:p>
          <a:p>
            <a:pPr defTabSz="449263" eaLnBrk="0" fontAlgn="base" hangingPunct="0">
              <a:spcBef>
                <a:spcPct val="0"/>
              </a:spcBef>
              <a:spcAft>
                <a:spcPct val="0"/>
              </a:spcAft>
              <a:buClr>
                <a:srgbClr val="000000"/>
              </a:buClr>
              <a:buSzPct val="100000"/>
            </a:pPr>
            <a:endParaRPr lang="de-DE" sz="2400" b="1" dirty="0">
              <a:solidFill>
                <a:srgbClr val="000000"/>
              </a:solidFill>
              <a:latin typeface="Arial" panose="020B0604020202020204" pitchFamily="34" charset="0"/>
              <a:ea typeface="Microsoft YaHei" panose="020B0503020204020204" pitchFamily="34" charset="-122"/>
            </a:endParaRPr>
          </a:p>
          <a:p>
            <a:pPr defTabSz="449263" eaLnBrk="0" fontAlgn="base" hangingPunct="0">
              <a:spcBef>
                <a:spcPct val="0"/>
              </a:spcBef>
              <a:spcAft>
                <a:spcPct val="0"/>
              </a:spcAft>
              <a:buClr>
                <a:srgbClr val="000000"/>
              </a:buClr>
              <a:buSzPct val="100000"/>
            </a:pPr>
            <a:endParaRPr lang="de-DE" sz="2400" b="1" dirty="0">
              <a:solidFill>
                <a:srgbClr val="000000"/>
              </a:solidFill>
              <a:latin typeface="Arial" panose="020B0604020202020204" pitchFamily="34" charset="0"/>
              <a:ea typeface="Microsoft YaHei" panose="020B0503020204020204" pitchFamily="34" charset="-122"/>
            </a:endParaRPr>
          </a:p>
          <a:p>
            <a:pPr defTabSz="449263" eaLnBrk="0" fontAlgn="base" hangingPunct="0">
              <a:spcBef>
                <a:spcPct val="0"/>
              </a:spcBef>
              <a:spcAft>
                <a:spcPct val="0"/>
              </a:spcAft>
              <a:buClr>
                <a:srgbClr val="000000"/>
              </a:buClr>
              <a:buSzPct val="100000"/>
            </a:pPr>
            <a:endParaRPr lang="de-DE" sz="2400" b="1" dirty="0">
              <a:solidFill>
                <a:srgbClr val="000000"/>
              </a:solidFill>
              <a:latin typeface="Arial" panose="020B0604020202020204" pitchFamily="34" charset="0"/>
              <a:ea typeface="Microsoft YaHei" panose="020B0503020204020204" pitchFamily="34" charset="-122"/>
            </a:endParaRPr>
          </a:p>
          <a:p>
            <a:pPr defTabSz="449263" eaLnBrk="0" fontAlgn="base" hangingPunct="0">
              <a:spcBef>
                <a:spcPct val="0"/>
              </a:spcBef>
              <a:spcAft>
                <a:spcPct val="0"/>
              </a:spcAft>
              <a:buClr>
                <a:srgbClr val="000000"/>
              </a:buClr>
              <a:buSzPct val="100000"/>
            </a:pPr>
            <a:endParaRPr lang="de-DE" sz="2400" b="1" dirty="0">
              <a:solidFill>
                <a:srgbClr val="000000"/>
              </a:solidFill>
              <a:latin typeface="Arial" panose="020B0604020202020204" pitchFamily="34" charset="0"/>
              <a:ea typeface="Microsoft YaHei" panose="020B0503020204020204" pitchFamily="34" charset="-122"/>
            </a:endParaRPr>
          </a:p>
          <a:p>
            <a:pPr defTabSz="449263" eaLnBrk="0" fontAlgn="base" hangingPunct="0">
              <a:spcBef>
                <a:spcPct val="0"/>
              </a:spcBef>
              <a:spcAft>
                <a:spcPct val="0"/>
              </a:spcAft>
              <a:buClr>
                <a:srgbClr val="000000"/>
              </a:buClr>
              <a:buSzPct val="100000"/>
            </a:pPr>
            <a:r>
              <a:rPr lang="de-DE" sz="2400" b="1" dirty="0">
                <a:solidFill>
                  <a:srgbClr val="000000"/>
                </a:solidFill>
                <a:latin typeface="Arial" panose="020B0604020202020204" pitchFamily="34" charset="0"/>
                <a:ea typeface="Microsoft YaHei" panose="020B0503020204020204" pitchFamily="34" charset="-122"/>
              </a:rPr>
              <a:t> </a:t>
            </a:r>
          </a:p>
          <a:p>
            <a:pPr defTabSz="449263" eaLnBrk="0" fontAlgn="base" hangingPunct="0">
              <a:spcBef>
                <a:spcPct val="0"/>
              </a:spcBef>
              <a:spcAft>
                <a:spcPct val="0"/>
              </a:spcAft>
              <a:buClr>
                <a:srgbClr val="000000"/>
              </a:buClr>
              <a:buSzPct val="100000"/>
            </a:pPr>
            <a:r>
              <a:rPr lang="de-DE" sz="2400" b="1" dirty="0">
                <a:solidFill>
                  <a:srgbClr val="000000"/>
                </a:solidFill>
                <a:latin typeface="Edo SZ" panose="02000000000000000000" pitchFamily="2" charset="0"/>
                <a:ea typeface="Microsoft YaHei" panose="020B0503020204020204" pitchFamily="34" charset="-122"/>
              </a:rPr>
              <a:t>und sein Sohn ihre ersten Motorräder kauften.</a:t>
            </a:r>
          </a:p>
        </p:txBody>
      </p:sp>
      <p:sp>
        <p:nvSpPr>
          <p:cNvPr id="7" name="Rechteck 6">
            <a:extLst>
              <a:ext uri="{FF2B5EF4-FFF2-40B4-BE49-F238E27FC236}">
                <a16:creationId xmlns:a16="http://schemas.microsoft.com/office/drawing/2014/main" id="{27CCE176-C2BF-44FD-88A8-E02240E67680}"/>
              </a:ext>
            </a:extLst>
          </p:cNvPr>
          <p:cNvSpPr/>
          <p:nvPr/>
        </p:nvSpPr>
        <p:spPr>
          <a:xfrm rot="21063564">
            <a:off x="208606" y="334096"/>
            <a:ext cx="4371710" cy="923330"/>
          </a:xfrm>
          <a:prstGeom prst="rect">
            <a:avLst/>
          </a:prstGeom>
        </p:spPr>
        <p:txBody>
          <a:bodyPr wrap="none">
            <a:spAutoFit/>
          </a:bodyPr>
          <a:lstStyle/>
          <a:p>
            <a:pPr defTabSz="449263" eaLnBrk="0" fontAlgn="base" hangingPunct="0">
              <a:spcBef>
                <a:spcPct val="0"/>
              </a:spcBef>
              <a:spcAft>
                <a:spcPct val="0"/>
              </a:spcAft>
              <a:buClr>
                <a:srgbClr val="000000"/>
              </a:buClr>
              <a:buSzPct val="100000"/>
            </a:pPr>
            <a:r>
              <a:rPr lang="de-DE" sz="5400" dirty="0">
                <a:solidFill>
                  <a:srgbClr val="0070C0"/>
                </a:solidFill>
                <a:latin typeface="Edo SZ" panose="02000000000000000000" pitchFamily="2" charset="0"/>
                <a:ea typeface="Microsoft YaHei" panose="020B0503020204020204" pitchFamily="34" charset="-122"/>
              </a:rPr>
              <a:t>Der Ursprung</a:t>
            </a:r>
          </a:p>
        </p:txBody>
      </p:sp>
      <p:pic>
        <p:nvPicPr>
          <p:cNvPr id="8" name="Grafik 7">
            <a:extLst>
              <a:ext uri="{FF2B5EF4-FFF2-40B4-BE49-F238E27FC236}">
                <a16:creationId xmlns:a16="http://schemas.microsoft.com/office/drawing/2014/main" id="{9891A7E4-06D5-48AC-926E-B880F03E21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36519" y="2610634"/>
            <a:ext cx="4670961" cy="29040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feld 9">
            <a:extLst>
              <a:ext uri="{FF2B5EF4-FFF2-40B4-BE49-F238E27FC236}">
                <a16:creationId xmlns:a16="http://schemas.microsoft.com/office/drawing/2014/main" id="{19923628-94E2-4CE0-8F7A-3803981EF424}"/>
              </a:ext>
            </a:extLst>
          </p:cNvPr>
          <p:cNvSpPr txBox="1">
            <a:spLocks noChangeArrowheads="1"/>
          </p:cNvSpPr>
          <p:nvPr/>
        </p:nvSpPr>
        <p:spPr bwMode="auto">
          <a:xfrm>
            <a:off x="1371545" y="5951733"/>
            <a:ext cx="789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4000" dirty="0">
                <a:solidFill>
                  <a:schemeClr val="bg1"/>
                </a:solidFill>
                <a:latin typeface="Edo SZ" panose="02000000000000000000" pitchFamily="2" charset="0"/>
              </a:rPr>
              <a:t>- - - - - - - - - - - - - - - - - - - -</a:t>
            </a:r>
          </a:p>
        </p:txBody>
      </p:sp>
      <p:pic>
        <p:nvPicPr>
          <p:cNvPr id="11" name="Grafik 10">
            <a:extLst>
              <a:ext uri="{FF2B5EF4-FFF2-40B4-BE49-F238E27FC236}">
                <a16:creationId xmlns:a16="http://schemas.microsoft.com/office/drawing/2014/main" id="{653485E8-737B-4F95-947C-FE69C359FCA2}"/>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22093" y="214915"/>
            <a:ext cx="1080000" cy="1377868"/>
          </a:xfrm>
          <a:prstGeom prst="rect">
            <a:avLst/>
          </a:prstGeom>
        </p:spPr>
      </p:pic>
    </p:spTree>
    <p:extLst>
      <p:ext uri="{BB962C8B-B14F-4D97-AF65-F5344CB8AC3E}">
        <p14:creationId xmlns:p14="http://schemas.microsoft.com/office/powerpoint/2010/main" val="11651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fltVal val="0"/>
                                          </p:val>
                                        </p:tav>
                                        <p:tav tm="100000">
                                          <p:val>
                                            <p:strVal val="#ppt_w"/>
                                          </p:val>
                                        </p:tav>
                                      </p:tavLst>
                                    </p:anim>
                                    <p:anim calcmode="lin" valueType="num">
                                      <p:cBhvr>
                                        <p:cTn id="11" dur="1000" fill="hold"/>
                                        <p:tgtEl>
                                          <p:spTgt spid="6"/>
                                        </p:tgtEl>
                                        <p:attrNameLst>
                                          <p:attrName>ppt_h</p:attrName>
                                        </p:attrNameLst>
                                      </p:cBhvr>
                                      <p:tavLst>
                                        <p:tav tm="0">
                                          <p:val>
                                            <p:fltVal val="0"/>
                                          </p:val>
                                        </p:tav>
                                        <p:tav tm="100000">
                                          <p:val>
                                            <p:strVal val="#ppt_h"/>
                                          </p:val>
                                        </p:tav>
                                      </p:tavLst>
                                    </p:anim>
                                    <p:animEffect transition="in" filter="fade">
                                      <p:cBhvr>
                                        <p:cTn id="12" dur="1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10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D2457-7BFA-4997-A2DC-E369A0F859FF}"/>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40A80E3-8B1A-4FAF-9744-814576966195}"/>
              </a:ext>
            </a:extLst>
          </p:cNvPr>
          <p:cNvSpPr>
            <a:spLocks noGrp="1"/>
          </p:cNvSpPr>
          <p:nvPr>
            <p:ph idx="1"/>
          </p:nvPr>
        </p:nvSpPr>
        <p:spPr/>
        <p:txBody>
          <a:bodyPr/>
          <a:lstStyle/>
          <a:p>
            <a:endParaRPr lang="de-DE"/>
          </a:p>
        </p:txBody>
      </p:sp>
      <p:sp>
        <p:nvSpPr>
          <p:cNvPr id="5" name="Textfeld 9">
            <a:extLst>
              <a:ext uri="{FF2B5EF4-FFF2-40B4-BE49-F238E27FC236}">
                <a16:creationId xmlns:a16="http://schemas.microsoft.com/office/drawing/2014/main" id="{1D039706-D2E7-454D-AF68-D1EDFE16EDEA}"/>
              </a:ext>
            </a:extLst>
          </p:cNvPr>
          <p:cNvSpPr txBox="1">
            <a:spLocks noChangeArrowheads="1"/>
          </p:cNvSpPr>
          <p:nvPr/>
        </p:nvSpPr>
        <p:spPr bwMode="auto">
          <a:xfrm>
            <a:off x="1371545" y="5951733"/>
            <a:ext cx="789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4000" dirty="0">
                <a:solidFill>
                  <a:schemeClr val="bg1"/>
                </a:solidFill>
                <a:latin typeface="Edo SZ" panose="02000000000000000000" pitchFamily="2" charset="0"/>
              </a:rPr>
              <a:t>- - - - - - - - - - - - - - - - - - - -</a:t>
            </a:r>
          </a:p>
        </p:txBody>
      </p:sp>
      <p:sp>
        <p:nvSpPr>
          <p:cNvPr id="6" name="Abgerundetes Rechteck 6">
            <a:extLst>
              <a:ext uri="{FF2B5EF4-FFF2-40B4-BE49-F238E27FC236}">
                <a16:creationId xmlns:a16="http://schemas.microsoft.com/office/drawing/2014/main" id="{9EB2C6DC-514B-4187-A720-B215E93E1FD3}"/>
              </a:ext>
            </a:extLst>
          </p:cNvPr>
          <p:cNvSpPr>
            <a:spLocks noChangeArrowheads="1"/>
          </p:cNvSpPr>
          <p:nvPr/>
        </p:nvSpPr>
        <p:spPr bwMode="auto">
          <a:xfrm>
            <a:off x="0" y="5805488"/>
            <a:ext cx="2808288" cy="407987"/>
          </a:xfrm>
          <a:prstGeom prst="roundRect">
            <a:avLst>
              <a:gd name="adj" fmla="val 16667"/>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algn="ctr"/>
            <a:r>
              <a:rPr lang="de-DE" altLang="de-DE" dirty="0">
                <a:solidFill>
                  <a:schemeClr val="bg1"/>
                </a:solidFill>
                <a:latin typeface="Edo SZ" panose="02000000000000000000" pitchFamily="2" charset="0"/>
              </a:rPr>
              <a:t>www.cma-germany.de</a:t>
            </a:r>
          </a:p>
        </p:txBody>
      </p:sp>
      <p:sp>
        <p:nvSpPr>
          <p:cNvPr id="7" name="Textfeld 4">
            <a:extLst>
              <a:ext uri="{FF2B5EF4-FFF2-40B4-BE49-F238E27FC236}">
                <a16:creationId xmlns:a16="http://schemas.microsoft.com/office/drawing/2014/main" id="{CC4685A8-5D37-4266-96C1-17BA3744B1CE}"/>
              </a:ext>
            </a:extLst>
          </p:cNvPr>
          <p:cNvSpPr txBox="1">
            <a:spLocks noChangeArrowheads="1"/>
          </p:cNvSpPr>
          <p:nvPr/>
        </p:nvSpPr>
        <p:spPr bwMode="auto">
          <a:xfrm>
            <a:off x="300038" y="263525"/>
            <a:ext cx="204094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2800" b="1" dirty="0">
                <a:solidFill>
                  <a:srgbClr val="0070C0"/>
                </a:solidFill>
                <a:latin typeface="NeoTrash" panose="02000800000000000000" pitchFamily="2" charset="0"/>
              </a:rPr>
              <a:t>CHRISTIAN</a:t>
            </a:r>
          </a:p>
          <a:p>
            <a:r>
              <a:rPr lang="de-DE" altLang="de-DE" sz="1700" b="1" dirty="0">
                <a:solidFill>
                  <a:srgbClr val="0070C0"/>
                </a:solidFill>
                <a:latin typeface="NeoTrash" panose="02000800000000000000" pitchFamily="2" charset="0"/>
              </a:rPr>
              <a:t>MOTORCYCLISTS</a:t>
            </a:r>
          </a:p>
          <a:p>
            <a:r>
              <a:rPr lang="de-DE" altLang="de-DE" sz="2100" b="1" dirty="0">
                <a:solidFill>
                  <a:srgbClr val="0070C0"/>
                </a:solidFill>
                <a:latin typeface="NeoTrash" panose="02000800000000000000" pitchFamily="2" charset="0"/>
              </a:rPr>
              <a:t>ASSOCIATION</a:t>
            </a:r>
          </a:p>
        </p:txBody>
      </p:sp>
      <p:sp>
        <p:nvSpPr>
          <p:cNvPr id="8" name="Textfeld 2">
            <a:extLst>
              <a:ext uri="{FF2B5EF4-FFF2-40B4-BE49-F238E27FC236}">
                <a16:creationId xmlns:a16="http://schemas.microsoft.com/office/drawing/2014/main" id="{E0A03154-5CAC-44B5-A015-9FA139CEF3DA}"/>
              </a:ext>
            </a:extLst>
          </p:cNvPr>
          <p:cNvSpPr txBox="1">
            <a:spLocks noChangeArrowheads="1"/>
          </p:cNvSpPr>
          <p:nvPr/>
        </p:nvSpPr>
        <p:spPr bwMode="auto">
          <a:xfrm rot="20840652">
            <a:off x="338931" y="2900194"/>
            <a:ext cx="84661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8000" dirty="0">
                <a:solidFill>
                  <a:srgbClr val="0070C0"/>
                </a:solidFill>
                <a:latin typeface="Edo SZ" panose="02000000000000000000" pitchFamily="2" charset="0"/>
              </a:rPr>
              <a:t>Herzlichen Dank !</a:t>
            </a:r>
          </a:p>
        </p:txBody>
      </p:sp>
      <p:pic>
        <p:nvPicPr>
          <p:cNvPr id="9" name="Grafik 8">
            <a:extLst>
              <a:ext uri="{FF2B5EF4-FFF2-40B4-BE49-F238E27FC236}">
                <a16:creationId xmlns:a16="http://schemas.microsoft.com/office/drawing/2014/main" id="{E7537519-0D41-49F2-AFEE-7AE919E8D459}"/>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22093" y="214915"/>
            <a:ext cx="1080000" cy="1377868"/>
          </a:xfrm>
          <a:prstGeom prst="rect">
            <a:avLst/>
          </a:prstGeom>
        </p:spPr>
      </p:pic>
    </p:spTree>
    <p:extLst>
      <p:ext uri="{BB962C8B-B14F-4D97-AF65-F5344CB8AC3E}">
        <p14:creationId xmlns:p14="http://schemas.microsoft.com/office/powerpoint/2010/main" val="218900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BB61683-BE5F-4CDE-8DBB-F225F939A565}"/>
              </a:ext>
            </a:extLst>
          </p:cNvPr>
          <p:cNvSpPr>
            <a:spLocks noGrp="1"/>
          </p:cNvSpPr>
          <p:nvPr>
            <p:ph idx="1"/>
          </p:nvPr>
        </p:nvSpPr>
        <p:spPr/>
        <p:txBody>
          <a:bodyPr/>
          <a:lstStyle/>
          <a:p>
            <a:endParaRPr lang="de-DE"/>
          </a:p>
        </p:txBody>
      </p:sp>
      <p:sp>
        <p:nvSpPr>
          <p:cNvPr id="5" name="Titel 4">
            <a:extLst>
              <a:ext uri="{FF2B5EF4-FFF2-40B4-BE49-F238E27FC236}">
                <a16:creationId xmlns:a16="http://schemas.microsoft.com/office/drawing/2014/main" id="{4B424C33-9B08-418D-A99F-C82A3014203C}"/>
              </a:ext>
            </a:extLst>
          </p:cNvPr>
          <p:cNvSpPr>
            <a:spLocks noGrp="1"/>
          </p:cNvSpPr>
          <p:nvPr>
            <p:ph type="title"/>
          </p:nvPr>
        </p:nvSpPr>
        <p:spPr>
          <a:xfrm rot="21063564">
            <a:off x="565778" y="679719"/>
            <a:ext cx="4532294" cy="840230"/>
          </a:xfrm>
          <a:prstGeom prst="rect">
            <a:avLst/>
          </a:prstGeom>
        </p:spPr>
        <p:txBody>
          <a:bodyPr wrap="square">
            <a:spAutoFit/>
          </a:bodyPr>
          <a:lstStyle/>
          <a:p>
            <a:r>
              <a:rPr lang="de-DE" sz="5400" dirty="0">
                <a:solidFill>
                  <a:srgbClr val="0070C0"/>
                </a:solidFill>
                <a:latin typeface="Edo SZ" panose="02000000000000000000" pitchFamily="2" charset="0"/>
              </a:rPr>
              <a:t>Der Ursprung</a:t>
            </a:r>
          </a:p>
        </p:txBody>
      </p:sp>
      <p:sp>
        <p:nvSpPr>
          <p:cNvPr id="6" name="Rechteck 5">
            <a:extLst>
              <a:ext uri="{FF2B5EF4-FFF2-40B4-BE49-F238E27FC236}">
                <a16:creationId xmlns:a16="http://schemas.microsoft.com/office/drawing/2014/main" id="{F9B16D5F-A3F6-4833-91F0-7B513CFF044C}"/>
              </a:ext>
            </a:extLst>
          </p:cNvPr>
          <p:cNvSpPr/>
          <p:nvPr/>
        </p:nvSpPr>
        <p:spPr>
          <a:xfrm>
            <a:off x="107504" y="1978840"/>
            <a:ext cx="8928992" cy="4086311"/>
          </a:xfrm>
          <a:prstGeom prst="rect">
            <a:avLst/>
          </a:prstGeom>
        </p:spPr>
        <p:txBody>
          <a:bodyPr wrap="square">
            <a:spAutoFit/>
          </a:bodyPr>
          <a:lstStyle/>
          <a:p>
            <a:pPr algn="just">
              <a:lnSpc>
                <a:spcPct val="114000"/>
              </a:lnSpc>
              <a:spcAft>
                <a:spcPts val="600"/>
              </a:spcAft>
            </a:pPr>
            <a:r>
              <a:rPr lang="de-DE" dirty="0">
                <a:solidFill>
                  <a:schemeClr val="tx1"/>
                </a:solidFill>
                <a:latin typeface="Edo SZ" panose="02000000000000000000" pitchFamily="2" charset="0"/>
              </a:rPr>
              <a:t>Erst 1974 wurde der Bedarf an einer neuen Organisation erkannt. Herb nahm an seiner ersten Motorradrallye teil und sah eine große Menge von Motorradfahrern, die Jesus Christus nicht als ihren persönlichen Retter kannten. Tatsächlich hatten viele die Botschaft des Evangeliums noch nie gehört.</a:t>
            </a:r>
          </a:p>
          <a:p>
            <a:pPr algn="just">
              <a:lnSpc>
                <a:spcPct val="114000"/>
              </a:lnSpc>
              <a:spcAft>
                <a:spcPts val="600"/>
              </a:spcAft>
            </a:pPr>
            <a:r>
              <a:rPr lang="de-DE" dirty="0">
                <a:solidFill>
                  <a:schemeClr val="tx1"/>
                </a:solidFill>
                <a:latin typeface="Edo SZ" panose="02000000000000000000" pitchFamily="2" charset="0"/>
              </a:rPr>
              <a:t>Die Erkenntnis eines solch großen Bedürfnisses veranlasste Herb, seine Vision mit ein paar christlichen Freunden zu teilen. Gemeinsam begannen sie zu beten. </a:t>
            </a:r>
          </a:p>
          <a:p>
            <a:pPr algn="just">
              <a:lnSpc>
                <a:spcPct val="114000"/>
              </a:lnSpc>
              <a:spcAft>
                <a:spcPts val="600"/>
              </a:spcAft>
            </a:pPr>
            <a:r>
              <a:rPr lang="de-DE" dirty="0">
                <a:solidFill>
                  <a:schemeClr val="tx1"/>
                </a:solidFill>
                <a:latin typeface="Edo SZ" panose="02000000000000000000" pitchFamily="2" charset="0"/>
              </a:rPr>
              <a:t>Herb war immer mehr davon überzeugt, dass Gott eine christliche Organisation haben wollte, die es sich zum Ziel gesetzt hatte, Motorradfahrer mit dem Evangelium Jesu Christi zu erreichen. </a:t>
            </a:r>
          </a:p>
          <a:p>
            <a:pPr algn="just">
              <a:lnSpc>
                <a:spcPct val="114000"/>
              </a:lnSpc>
              <a:spcAft>
                <a:spcPts val="600"/>
              </a:spcAft>
            </a:pPr>
            <a:r>
              <a:rPr lang="de-DE" dirty="0">
                <a:solidFill>
                  <a:schemeClr val="tx1"/>
                </a:solidFill>
                <a:latin typeface="Edo SZ" panose="02000000000000000000" pitchFamily="2" charset="0"/>
              </a:rPr>
              <a:t>Im Frühjahr 1975 setzte er seine Gebete in die Tat um. Ein Anwalt wurde kontaktiert und eine gemeinnützige Charta beantragt und genehmigt. Das Warten war vorbei. Die Christian Motorcyclists Association (CMA) war geboren.</a:t>
            </a:r>
          </a:p>
        </p:txBody>
      </p:sp>
      <p:sp>
        <p:nvSpPr>
          <p:cNvPr id="7" name="Textfeld 9">
            <a:extLst>
              <a:ext uri="{FF2B5EF4-FFF2-40B4-BE49-F238E27FC236}">
                <a16:creationId xmlns:a16="http://schemas.microsoft.com/office/drawing/2014/main" id="{2532144B-BC45-4203-87A8-671D8ED98C1F}"/>
              </a:ext>
            </a:extLst>
          </p:cNvPr>
          <p:cNvSpPr txBox="1">
            <a:spLocks noChangeArrowheads="1"/>
          </p:cNvSpPr>
          <p:nvPr/>
        </p:nvSpPr>
        <p:spPr bwMode="auto">
          <a:xfrm>
            <a:off x="1371545" y="5951733"/>
            <a:ext cx="789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4000" dirty="0">
                <a:solidFill>
                  <a:schemeClr val="bg1"/>
                </a:solidFill>
                <a:latin typeface="Edo SZ" panose="02000000000000000000" pitchFamily="2" charset="0"/>
              </a:rPr>
              <a:t>- - - - - - - - - - - - - - - - - - - -</a:t>
            </a:r>
          </a:p>
        </p:txBody>
      </p:sp>
      <p:pic>
        <p:nvPicPr>
          <p:cNvPr id="8" name="Grafik 7">
            <a:extLst>
              <a:ext uri="{FF2B5EF4-FFF2-40B4-BE49-F238E27FC236}">
                <a16:creationId xmlns:a16="http://schemas.microsoft.com/office/drawing/2014/main" id="{19CA289D-6F3D-4EA4-B916-2E8954F3F539}"/>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22093" y="214915"/>
            <a:ext cx="1080000" cy="1377868"/>
          </a:xfrm>
          <a:prstGeom prst="rect">
            <a:avLst/>
          </a:prstGeom>
        </p:spPr>
      </p:pic>
    </p:spTree>
    <p:extLst>
      <p:ext uri="{BB962C8B-B14F-4D97-AF65-F5344CB8AC3E}">
        <p14:creationId xmlns:p14="http://schemas.microsoft.com/office/powerpoint/2010/main" val="327396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4">
            <a:extLst>
              <a:ext uri="{FF2B5EF4-FFF2-40B4-BE49-F238E27FC236}">
                <a16:creationId xmlns:a16="http://schemas.microsoft.com/office/drawing/2014/main" id="{D5820801-96BC-470D-A6F2-674770892934}"/>
              </a:ext>
            </a:extLst>
          </p:cNvPr>
          <p:cNvSpPr txBox="1">
            <a:spLocks noChangeArrowheads="1"/>
          </p:cNvSpPr>
          <p:nvPr/>
        </p:nvSpPr>
        <p:spPr bwMode="auto">
          <a:xfrm>
            <a:off x="300038" y="263525"/>
            <a:ext cx="204094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2800" b="1" dirty="0">
                <a:solidFill>
                  <a:srgbClr val="0070C0"/>
                </a:solidFill>
                <a:latin typeface="NeoTrash" panose="02000800000000000000" pitchFamily="2" charset="0"/>
              </a:rPr>
              <a:t>CHRISTIAN</a:t>
            </a:r>
          </a:p>
          <a:p>
            <a:r>
              <a:rPr lang="de-DE" altLang="de-DE" sz="1700" b="1" dirty="0">
                <a:solidFill>
                  <a:srgbClr val="0070C0"/>
                </a:solidFill>
                <a:latin typeface="NeoTrash" panose="02000800000000000000" pitchFamily="2" charset="0"/>
              </a:rPr>
              <a:t>MOTORCYCLISTS</a:t>
            </a:r>
          </a:p>
          <a:p>
            <a:r>
              <a:rPr lang="de-DE" altLang="de-DE" sz="2100" b="1" dirty="0">
                <a:solidFill>
                  <a:srgbClr val="0070C0"/>
                </a:solidFill>
                <a:latin typeface="NeoTrash" panose="02000800000000000000" pitchFamily="2" charset="0"/>
              </a:rPr>
              <a:t>ASSOCIATION</a:t>
            </a:r>
          </a:p>
        </p:txBody>
      </p:sp>
      <p:pic>
        <p:nvPicPr>
          <p:cNvPr id="11" name="Grafik 2">
            <a:extLst>
              <a:ext uri="{FF2B5EF4-FFF2-40B4-BE49-F238E27FC236}">
                <a16:creationId xmlns:a16="http://schemas.microsoft.com/office/drawing/2014/main" id="{CBA006E9-54A7-4F79-80CD-83C87DB0C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11188" y="1411287"/>
            <a:ext cx="8068305" cy="386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feld 5">
            <a:extLst>
              <a:ext uri="{FF2B5EF4-FFF2-40B4-BE49-F238E27FC236}">
                <a16:creationId xmlns:a16="http://schemas.microsoft.com/office/drawing/2014/main" id="{CD92FF37-F638-45CB-8322-D22C0B76A596}"/>
              </a:ext>
            </a:extLst>
          </p:cNvPr>
          <p:cNvSpPr txBox="1">
            <a:spLocks noChangeArrowheads="1"/>
          </p:cNvSpPr>
          <p:nvPr/>
        </p:nvSpPr>
        <p:spPr bwMode="auto">
          <a:xfrm>
            <a:off x="179388" y="4941888"/>
            <a:ext cx="88074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2600" dirty="0">
                <a:solidFill>
                  <a:schemeClr val="tx1"/>
                </a:solidFill>
                <a:latin typeface="Edo SZ" panose="02000000000000000000" pitchFamily="2" charset="0"/>
              </a:rPr>
              <a:t>In</a:t>
            </a:r>
            <a:r>
              <a:rPr lang="de-DE" altLang="de-DE" sz="2800" dirty="0">
                <a:solidFill>
                  <a:schemeClr val="tx1"/>
                </a:solidFill>
                <a:latin typeface="Edo SZ" panose="02000000000000000000" pitchFamily="2" charset="0"/>
              </a:rPr>
              <a:t> </a:t>
            </a:r>
            <a:r>
              <a:rPr lang="de-DE" altLang="de-DE" sz="3600" dirty="0">
                <a:solidFill>
                  <a:schemeClr val="tx1"/>
                </a:solidFill>
                <a:latin typeface="Edo SZ" panose="02000000000000000000" pitchFamily="2" charset="0"/>
              </a:rPr>
              <a:t>40</a:t>
            </a:r>
            <a:r>
              <a:rPr lang="de-DE" altLang="de-DE" sz="2800" dirty="0">
                <a:solidFill>
                  <a:schemeClr val="tx1"/>
                </a:solidFill>
                <a:latin typeface="Edo SZ" panose="02000000000000000000" pitchFamily="2" charset="0"/>
              </a:rPr>
              <a:t> </a:t>
            </a:r>
            <a:r>
              <a:rPr lang="de-DE" altLang="de-DE" sz="2600" dirty="0">
                <a:solidFill>
                  <a:schemeClr val="tx1"/>
                </a:solidFill>
                <a:latin typeface="Edo SZ" panose="02000000000000000000" pitchFamily="2" charset="0"/>
              </a:rPr>
              <a:t>Ländern - über </a:t>
            </a:r>
            <a:r>
              <a:rPr lang="de-DE" altLang="de-DE" sz="3600" dirty="0">
                <a:solidFill>
                  <a:schemeClr val="tx1"/>
                </a:solidFill>
                <a:latin typeface="Edo SZ" panose="02000000000000000000" pitchFamily="2" charset="0"/>
              </a:rPr>
              <a:t>150.000</a:t>
            </a:r>
            <a:r>
              <a:rPr lang="de-DE" altLang="de-DE" sz="2800" dirty="0">
                <a:solidFill>
                  <a:schemeClr val="tx1"/>
                </a:solidFill>
                <a:latin typeface="Edo SZ" panose="02000000000000000000" pitchFamily="2" charset="0"/>
              </a:rPr>
              <a:t> </a:t>
            </a:r>
            <a:r>
              <a:rPr lang="de-DE" altLang="de-DE" sz="2600" dirty="0">
                <a:solidFill>
                  <a:schemeClr val="tx1"/>
                </a:solidFill>
                <a:latin typeface="Edo SZ" panose="02000000000000000000" pitchFamily="2" charset="0"/>
              </a:rPr>
              <a:t>engagierte Geschwister!</a:t>
            </a:r>
          </a:p>
        </p:txBody>
      </p:sp>
      <p:sp>
        <p:nvSpPr>
          <p:cNvPr id="13" name="Abgerundetes Rechteck 6">
            <a:extLst>
              <a:ext uri="{FF2B5EF4-FFF2-40B4-BE49-F238E27FC236}">
                <a16:creationId xmlns:a16="http://schemas.microsoft.com/office/drawing/2014/main" id="{8ED8C545-B0AF-425C-8337-1CE45986459F}"/>
              </a:ext>
            </a:extLst>
          </p:cNvPr>
          <p:cNvSpPr>
            <a:spLocks noChangeArrowheads="1"/>
          </p:cNvSpPr>
          <p:nvPr/>
        </p:nvSpPr>
        <p:spPr bwMode="auto">
          <a:xfrm>
            <a:off x="0" y="5805488"/>
            <a:ext cx="2808288" cy="407987"/>
          </a:xfrm>
          <a:prstGeom prst="roundRect">
            <a:avLst>
              <a:gd name="adj" fmla="val 16667"/>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algn="ctr"/>
            <a:r>
              <a:rPr lang="de-DE" altLang="de-DE" dirty="0">
                <a:solidFill>
                  <a:schemeClr val="bg1"/>
                </a:solidFill>
                <a:latin typeface="Edo SZ" panose="02000000000000000000" pitchFamily="2" charset="0"/>
              </a:rPr>
              <a:t>www.cma-germany.de</a:t>
            </a:r>
          </a:p>
        </p:txBody>
      </p:sp>
      <p:pic>
        <p:nvPicPr>
          <p:cNvPr id="7" name="Grafik 6">
            <a:extLst>
              <a:ext uri="{FF2B5EF4-FFF2-40B4-BE49-F238E27FC236}">
                <a16:creationId xmlns:a16="http://schemas.microsoft.com/office/drawing/2014/main" id="{14253037-DEDF-471D-907D-EB9B0276EA63}"/>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22093" y="214915"/>
            <a:ext cx="1080000" cy="1377868"/>
          </a:xfrm>
          <a:prstGeom prst="rect">
            <a:avLst/>
          </a:prstGeom>
        </p:spPr>
      </p:pic>
    </p:spTree>
    <p:extLst>
      <p:ext uri="{BB962C8B-B14F-4D97-AF65-F5344CB8AC3E}">
        <p14:creationId xmlns:p14="http://schemas.microsoft.com/office/powerpoint/2010/main" val="377158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D2457-7BFA-4997-A2DC-E369A0F859FF}"/>
              </a:ext>
            </a:extLst>
          </p:cNvPr>
          <p:cNvSpPr>
            <a:spLocks noGrp="1"/>
          </p:cNvSpPr>
          <p:nvPr>
            <p:ph type="title"/>
          </p:nvPr>
        </p:nvSpPr>
        <p:spPr/>
        <p:txBody>
          <a:bodyPr/>
          <a:lstStyle/>
          <a:p>
            <a:endParaRPr lang="de-DE" dirty="0"/>
          </a:p>
        </p:txBody>
      </p:sp>
      <p:sp>
        <p:nvSpPr>
          <p:cNvPr id="3" name="Inhaltsplatzhalter 2">
            <a:extLst>
              <a:ext uri="{FF2B5EF4-FFF2-40B4-BE49-F238E27FC236}">
                <a16:creationId xmlns:a16="http://schemas.microsoft.com/office/drawing/2014/main" id="{140A80E3-8B1A-4FAF-9744-814576966195}"/>
              </a:ext>
            </a:extLst>
          </p:cNvPr>
          <p:cNvSpPr>
            <a:spLocks noGrp="1"/>
          </p:cNvSpPr>
          <p:nvPr>
            <p:ph idx="1"/>
          </p:nvPr>
        </p:nvSpPr>
        <p:spPr/>
        <p:txBody>
          <a:bodyPr/>
          <a:lstStyle/>
          <a:p>
            <a:endParaRPr lang="de-DE" dirty="0"/>
          </a:p>
        </p:txBody>
      </p:sp>
      <p:sp>
        <p:nvSpPr>
          <p:cNvPr id="5" name="Textfeld 9">
            <a:extLst>
              <a:ext uri="{FF2B5EF4-FFF2-40B4-BE49-F238E27FC236}">
                <a16:creationId xmlns:a16="http://schemas.microsoft.com/office/drawing/2014/main" id="{5B98F423-A09A-4035-B898-F797193284E9}"/>
              </a:ext>
            </a:extLst>
          </p:cNvPr>
          <p:cNvSpPr txBox="1">
            <a:spLocks noChangeArrowheads="1"/>
          </p:cNvSpPr>
          <p:nvPr/>
        </p:nvSpPr>
        <p:spPr bwMode="auto">
          <a:xfrm>
            <a:off x="1371545" y="5951733"/>
            <a:ext cx="789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4000" dirty="0">
                <a:solidFill>
                  <a:schemeClr val="bg1"/>
                </a:solidFill>
                <a:latin typeface="Edo SZ" panose="02000000000000000000" pitchFamily="2" charset="0"/>
              </a:rPr>
              <a:t>- - - - - - - - - - - - - - - - - - - -</a:t>
            </a:r>
          </a:p>
        </p:txBody>
      </p:sp>
      <p:sp>
        <p:nvSpPr>
          <p:cNvPr id="6" name="Abgerundetes Rechteck 6">
            <a:extLst>
              <a:ext uri="{FF2B5EF4-FFF2-40B4-BE49-F238E27FC236}">
                <a16:creationId xmlns:a16="http://schemas.microsoft.com/office/drawing/2014/main" id="{8A1D5C5F-B593-43BD-9AB3-05E465F8D87D}"/>
              </a:ext>
            </a:extLst>
          </p:cNvPr>
          <p:cNvSpPr>
            <a:spLocks noChangeArrowheads="1"/>
          </p:cNvSpPr>
          <p:nvPr/>
        </p:nvSpPr>
        <p:spPr bwMode="auto">
          <a:xfrm>
            <a:off x="0" y="5805488"/>
            <a:ext cx="2808288" cy="407987"/>
          </a:xfrm>
          <a:prstGeom prst="roundRect">
            <a:avLst>
              <a:gd name="adj" fmla="val 16667"/>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algn="ctr"/>
            <a:r>
              <a:rPr lang="de-DE" altLang="de-DE" dirty="0">
                <a:solidFill>
                  <a:schemeClr val="bg1"/>
                </a:solidFill>
                <a:latin typeface="Edo SZ" panose="02000000000000000000" pitchFamily="2" charset="0"/>
              </a:rPr>
              <a:t>www.cma-germany.de</a:t>
            </a:r>
          </a:p>
        </p:txBody>
      </p:sp>
      <p:sp>
        <p:nvSpPr>
          <p:cNvPr id="7" name="Textfeld 4">
            <a:extLst>
              <a:ext uri="{FF2B5EF4-FFF2-40B4-BE49-F238E27FC236}">
                <a16:creationId xmlns:a16="http://schemas.microsoft.com/office/drawing/2014/main" id="{F9189BB4-410B-4431-B042-B9BB1F9EE468}"/>
              </a:ext>
            </a:extLst>
          </p:cNvPr>
          <p:cNvSpPr txBox="1">
            <a:spLocks noChangeArrowheads="1"/>
          </p:cNvSpPr>
          <p:nvPr/>
        </p:nvSpPr>
        <p:spPr bwMode="auto">
          <a:xfrm>
            <a:off x="395536" y="1566247"/>
            <a:ext cx="5112568"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de-DE" altLang="de-DE" sz="6600" b="1" dirty="0">
                <a:solidFill>
                  <a:srgbClr val="0070C0"/>
                </a:solidFill>
                <a:latin typeface="NeoTrash" panose="02000800000000000000" pitchFamily="2" charset="0"/>
              </a:rPr>
              <a:t>CHRISTIAN</a:t>
            </a:r>
          </a:p>
          <a:p>
            <a:pPr algn="ctr"/>
            <a:r>
              <a:rPr lang="de-DE" altLang="de-DE" sz="4000" b="1" dirty="0">
                <a:solidFill>
                  <a:srgbClr val="0070C0"/>
                </a:solidFill>
                <a:latin typeface="NeoTrash" panose="02000800000000000000" pitchFamily="2" charset="0"/>
              </a:rPr>
              <a:t>MOTORCYCLISTS</a:t>
            </a:r>
          </a:p>
          <a:p>
            <a:pPr algn="ctr"/>
            <a:r>
              <a:rPr lang="de-DE" altLang="de-DE" sz="4800" b="1" dirty="0">
                <a:solidFill>
                  <a:srgbClr val="0070C0"/>
                </a:solidFill>
                <a:latin typeface="NeoTrash" panose="02000800000000000000" pitchFamily="2" charset="0"/>
              </a:rPr>
              <a:t>ASSOCIATION</a:t>
            </a:r>
          </a:p>
        </p:txBody>
      </p:sp>
      <p:sp>
        <p:nvSpPr>
          <p:cNvPr id="8" name="Textfeld 5">
            <a:extLst>
              <a:ext uri="{FF2B5EF4-FFF2-40B4-BE49-F238E27FC236}">
                <a16:creationId xmlns:a16="http://schemas.microsoft.com/office/drawing/2014/main" id="{52A31268-69AF-4E8E-A161-3DE9C57CC73C}"/>
              </a:ext>
            </a:extLst>
          </p:cNvPr>
          <p:cNvSpPr txBox="1">
            <a:spLocks noChangeArrowheads="1"/>
          </p:cNvSpPr>
          <p:nvPr/>
        </p:nvSpPr>
        <p:spPr bwMode="auto">
          <a:xfrm rot="-190865">
            <a:off x="1027113" y="4329113"/>
            <a:ext cx="74422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3400" dirty="0">
                <a:solidFill>
                  <a:schemeClr val="tx1"/>
                </a:solidFill>
                <a:latin typeface="Edo SZ" panose="02000000000000000000" pitchFamily="2" charset="0"/>
              </a:rPr>
              <a:t>Biker-Mission in ganz Deutschland</a:t>
            </a:r>
          </a:p>
        </p:txBody>
      </p:sp>
      <p:pic>
        <p:nvPicPr>
          <p:cNvPr id="16" name="Grafik 1">
            <a:extLst>
              <a:ext uri="{FF2B5EF4-FFF2-40B4-BE49-F238E27FC236}">
                <a16:creationId xmlns:a16="http://schemas.microsoft.com/office/drawing/2014/main" id="{7CACA61F-9E06-464D-ADCC-57F4E532F4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4850377"/>
            <a:ext cx="1864614" cy="381000"/>
          </a:xfrm>
          <a:prstGeom prst="rect">
            <a:avLst/>
          </a:prstGeom>
          <a:noFill/>
          <a:ln>
            <a:noFill/>
          </a:ln>
        </p:spPr>
      </p:pic>
      <p:pic>
        <p:nvPicPr>
          <p:cNvPr id="11" name="Grafik 10">
            <a:extLst>
              <a:ext uri="{FF2B5EF4-FFF2-40B4-BE49-F238E27FC236}">
                <a16:creationId xmlns:a16="http://schemas.microsoft.com/office/drawing/2014/main" id="{B26E3789-4C91-4B92-A572-E032D0D8576E}"/>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692579" y="326979"/>
            <a:ext cx="2880000" cy="3674315"/>
          </a:xfrm>
          <a:prstGeom prst="rect">
            <a:avLst/>
          </a:prstGeom>
        </p:spPr>
      </p:pic>
    </p:spTree>
    <p:extLst>
      <p:ext uri="{BB962C8B-B14F-4D97-AF65-F5344CB8AC3E}">
        <p14:creationId xmlns:p14="http://schemas.microsoft.com/office/powerpoint/2010/main" val="389080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D2457-7BFA-4997-A2DC-E369A0F859FF}"/>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40A80E3-8B1A-4FAF-9744-814576966195}"/>
              </a:ext>
            </a:extLst>
          </p:cNvPr>
          <p:cNvSpPr>
            <a:spLocks noGrp="1"/>
          </p:cNvSpPr>
          <p:nvPr>
            <p:ph idx="1"/>
          </p:nvPr>
        </p:nvSpPr>
        <p:spPr/>
        <p:txBody>
          <a:bodyPr/>
          <a:lstStyle/>
          <a:p>
            <a:endParaRPr lang="de-DE"/>
          </a:p>
        </p:txBody>
      </p:sp>
      <p:sp>
        <p:nvSpPr>
          <p:cNvPr id="5" name="Textfeld 9">
            <a:extLst>
              <a:ext uri="{FF2B5EF4-FFF2-40B4-BE49-F238E27FC236}">
                <a16:creationId xmlns:a16="http://schemas.microsoft.com/office/drawing/2014/main" id="{79AA6467-C45A-4A38-99F7-AC5E8F6D60FC}"/>
              </a:ext>
            </a:extLst>
          </p:cNvPr>
          <p:cNvSpPr txBox="1">
            <a:spLocks noChangeArrowheads="1"/>
          </p:cNvSpPr>
          <p:nvPr/>
        </p:nvSpPr>
        <p:spPr bwMode="auto">
          <a:xfrm>
            <a:off x="1371545" y="5951733"/>
            <a:ext cx="789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4000" dirty="0">
                <a:solidFill>
                  <a:schemeClr val="bg1"/>
                </a:solidFill>
                <a:latin typeface="Edo SZ" panose="02000000000000000000" pitchFamily="2" charset="0"/>
              </a:rPr>
              <a:t>- - - - - - - - - - - - - - - - - - - -</a:t>
            </a:r>
          </a:p>
        </p:txBody>
      </p:sp>
      <p:sp>
        <p:nvSpPr>
          <p:cNvPr id="6" name="Abgerundetes Rechteck 6">
            <a:extLst>
              <a:ext uri="{FF2B5EF4-FFF2-40B4-BE49-F238E27FC236}">
                <a16:creationId xmlns:a16="http://schemas.microsoft.com/office/drawing/2014/main" id="{3D28803F-9563-4429-BB73-CEA84B0740C9}"/>
              </a:ext>
            </a:extLst>
          </p:cNvPr>
          <p:cNvSpPr>
            <a:spLocks noChangeArrowheads="1"/>
          </p:cNvSpPr>
          <p:nvPr/>
        </p:nvSpPr>
        <p:spPr bwMode="auto">
          <a:xfrm>
            <a:off x="0" y="5805488"/>
            <a:ext cx="2808288" cy="407987"/>
          </a:xfrm>
          <a:prstGeom prst="roundRect">
            <a:avLst>
              <a:gd name="adj" fmla="val 16667"/>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algn="ctr"/>
            <a:r>
              <a:rPr lang="de-DE" altLang="de-DE" dirty="0">
                <a:solidFill>
                  <a:schemeClr val="bg1"/>
                </a:solidFill>
                <a:latin typeface="Edo SZ" panose="02000000000000000000" pitchFamily="2" charset="0"/>
              </a:rPr>
              <a:t>www.cma-germany.de</a:t>
            </a:r>
          </a:p>
        </p:txBody>
      </p:sp>
      <p:sp>
        <p:nvSpPr>
          <p:cNvPr id="7" name="Textfeld 4">
            <a:extLst>
              <a:ext uri="{FF2B5EF4-FFF2-40B4-BE49-F238E27FC236}">
                <a16:creationId xmlns:a16="http://schemas.microsoft.com/office/drawing/2014/main" id="{61A8F3C6-4580-47B6-9E04-BD9E5564F8C4}"/>
              </a:ext>
            </a:extLst>
          </p:cNvPr>
          <p:cNvSpPr txBox="1">
            <a:spLocks noChangeArrowheads="1"/>
          </p:cNvSpPr>
          <p:nvPr/>
        </p:nvSpPr>
        <p:spPr bwMode="auto">
          <a:xfrm>
            <a:off x="300038" y="263525"/>
            <a:ext cx="204094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2800" b="1" dirty="0">
                <a:solidFill>
                  <a:srgbClr val="0070C0"/>
                </a:solidFill>
                <a:latin typeface="NeoTrash" panose="02000800000000000000" pitchFamily="2" charset="0"/>
              </a:rPr>
              <a:t>CHRISTIAN</a:t>
            </a:r>
          </a:p>
          <a:p>
            <a:r>
              <a:rPr lang="de-DE" altLang="de-DE" sz="1700" b="1" dirty="0">
                <a:solidFill>
                  <a:srgbClr val="0070C0"/>
                </a:solidFill>
                <a:latin typeface="NeoTrash" panose="02000800000000000000" pitchFamily="2" charset="0"/>
              </a:rPr>
              <a:t>MOTORCYCLISTS</a:t>
            </a:r>
          </a:p>
          <a:p>
            <a:r>
              <a:rPr lang="de-DE" altLang="de-DE" sz="2100" b="1" dirty="0">
                <a:solidFill>
                  <a:srgbClr val="0070C0"/>
                </a:solidFill>
                <a:latin typeface="NeoTrash" panose="02000800000000000000" pitchFamily="2" charset="0"/>
              </a:rPr>
              <a:t>ASSOCIATION</a:t>
            </a:r>
          </a:p>
        </p:txBody>
      </p:sp>
      <p:sp>
        <p:nvSpPr>
          <p:cNvPr id="8" name="Textfeld 5">
            <a:extLst>
              <a:ext uri="{FF2B5EF4-FFF2-40B4-BE49-F238E27FC236}">
                <a16:creationId xmlns:a16="http://schemas.microsoft.com/office/drawing/2014/main" id="{459A68F4-B633-4BEF-A2E4-04FA0838603B}"/>
              </a:ext>
            </a:extLst>
          </p:cNvPr>
          <p:cNvSpPr txBox="1">
            <a:spLocks noChangeArrowheads="1"/>
          </p:cNvSpPr>
          <p:nvPr/>
        </p:nvSpPr>
        <p:spPr bwMode="auto">
          <a:xfrm>
            <a:off x="323850" y="1561777"/>
            <a:ext cx="48734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3200" dirty="0">
                <a:solidFill>
                  <a:schemeClr val="tx1"/>
                </a:solidFill>
                <a:latin typeface="Edo SZ" panose="02000000000000000000" pitchFamily="2" charset="0"/>
              </a:rPr>
              <a:t>DIE C.M.A. in Deutschland</a:t>
            </a:r>
          </a:p>
        </p:txBody>
      </p:sp>
      <p:sp>
        <p:nvSpPr>
          <p:cNvPr id="9" name="Textfeld 10">
            <a:extLst>
              <a:ext uri="{FF2B5EF4-FFF2-40B4-BE49-F238E27FC236}">
                <a16:creationId xmlns:a16="http://schemas.microsoft.com/office/drawing/2014/main" id="{4B1A58FB-5718-454B-B235-B138D4DFCFFC}"/>
              </a:ext>
            </a:extLst>
          </p:cNvPr>
          <p:cNvSpPr txBox="1">
            <a:spLocks noChangeArrowheads="1"/>
          </p:cNvSpPr>
          <p:nvPr/>
        </p:nvSpPr>
        <p:spPr bwMode="auto">
          <a:xfrm>
            <a:off x="323850" y="2205038"/>
            <a:ext cx="867568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a:solidFill>
                  <a:schemeClr val="bg1"/>
                </a:solidFill>
                <a:latin typeface="Arial" panose="020B0604020202020204" pitchFamily="34" charset="0"/>
                <a:ea typeface="Microsoft YaHei" panose="020B0503020204020204" pitchFamily="34" charset="-122"/>
              </a:defRPr>
            </a:lvl1pPr>
            <a:lvl2pPr>
              <a:defRPr>
                <a:solidFill>
                  <a:schemeClr val="bg1"/>
                </a:solidFill>
                <a:latin typeface="Arial" panose="020B0604020202020204" pitchFamily="34" charset="0"/>
                <a:ea typeface="Microsoft YaHei" panose="020B0503020204020204" pitchFamily="34" charset="-122"/>
              </a:defRPr>
            </a:lvl2pPr>
            <a:lvl3pPr>
              <a:defRPr>
                <a:solidFill>
                  <a:schemeClr val="bg1"/>
                </a:solidFill>
                <a:latin typeface="Arial" panose="020B0604020202020204" pitchFamily="34" charset="0"/>
                <a:ea typeface="Microsoft YaHei" panose="020B0503020204020204" pitchFamily="34" charset="-122"/>
              </a:defRPr>
            </a:lvl3pPr>
            <a:lvl4pPr>
              <a:defRPr>
                <a:solidFill>
                  <a:schemeClr val="bg1"/>
                </a:solidFill>
                <a:latin typeface="Arial" panose="020B0604020202020204" pitchFamily="34" charset="0"/>
                <a:ea typeface="Microsoft YaHei" panose="020B0503020204020204" pitchFamily="34" charset="-122"/>
              </a:defRPr>
            </a:lvl4pPr>
            <a:lvl5pPr>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Arial" panose="020B0604020202020204" pitchFamily="34" charset="0"/>
                <a:ea typeface="Microsoft YaHei" panose="020B0503020204020204" pitchFamily="34" charset="-122"/>
              </a:defRPr>
            </a:lvl9pPr>
          </a:lstStyle>
          <a:p>
            <a:pPr>
              <a:lnSpc>
                <a:spcPct val="150000"/>
              </a:lnSpc>
              <a:buFont typeface="Arial" panose="020B0604020202020204" pitchFamily="34" charset="0"/>
              <a:buChar char="•"/>
            </a:pPr>
            <a:r>
              <a:rPr lang="de-DE" altLang="de-DE" sz="2400" dirty="0">
                <a:solidFill>
                  <a:schemeClr val="tx1"/>
                </a:solidFill>
                <a:latin typeface="Edo SZ" panose="02000000000000000000" pitchFamily="2" charset="0"/>
                <a:cs typeface="Arial" panose="020B0604020202020204" pitchFamily="34" charset="0"/>
              </a:rPr>
              <a:t>Gegründet 2002 von einer Handvoll Geschwister</a:t>
            </a:r>
          </a:p>
          <a:p>
            <a:pPr>
              <a:lnSpc>
                <a:spcPct val="150000"/>
              </a:lnSpc>
              <a:buFont typeface="Arial" panose="020B0604020202020204" pitchFamily="34" charset="0"/>
              <a:buChar char="•"/>
            </a:pPr>
            <a:r>
              <a:rPr lang="de-DE" altLang="de-DE" sz="2400" dirty="0">
                <a:solidFill>
                  <a:schemeClr val="tx1"/>
                </a:solidFill>
                <a:latin typeface="Edo SZ" panose="02000000000000000000" pitchFamily="2" charset="0"/>
                <a:cs typeface="Arial" panose="020B0604020202020204" pitchFamily="34" charset="0"/>
              </a:rPr>
              <a:t>Aktuell schon 8 Chapter mit /0 Member</a:t>
            </a:r>
          </a:p>
          <a:p>
            <a:pPr>
              <a:lnSpc>
                <a:spcPct val="150000"/>
              </a:lnSpc>
              <a:buFont typeface="Arial" panose="020B0604020202020204" pitchFamily="34" charset="0"/>
              <a:buChar char="•"/>
            </a:pPr>
            <a:r>
              <a:rPr lang="de-DE" altLang="de-DE" sz="2400" dirty="0">
                <a:solidFill>
                  <a:schemeClr val="tx1"/>
                </a:solidFill>
                <a:latin typeface="Edo SZ" panose="02000000000000000000" pitchFamily="2" charset="0"/>
                <a:cs typeface="Arial" panose="020B0604020202020204" pitchFamily="34" charset="0"/>
              </a:rPr>
              <a:t>Seit 2012 als gemeinnütziger Verein anerkannt</a:t>
            </a:r>
          </a:p>
          <a:p>
            <a:pPr>
              <a:lnSpc>
                <a:spcPct val="150000"/>
              </a:lnSpc>
              <a:buFont typeface="Arial" panose="020B0604020202020204" pitchFamily="34" charset="0"/>
              <a:buChar char="•"/>
            </a:pPr>
            <a:r>
              <a:rPr lang="de-DE" altLang="de-DE" sz="2400" dirty="0">
                <a:solidFill>
                  <a:schemeClr val="tx1"/>
                </a:solidFill>
                <a:latin typeface="Edo SZ" panose="02000000000000000000" pitchFamily="2" charset="0"/>
                <a:cs typeface="Arial" panose="020B0604020202020204" pitchFamily="34" charset="0"/>
              </a:rPr>
              <a:t>Die Leitung liegt beim National-Board, im wesentlichen</a:t>
            </a:r>
            <a:br>
              <a:rPr lang="de-DE" altLang="de-DE" sz="2400" dirty="0">
                <a:solidFill>
                  <a:schemeClr val="tx1"/>
                </a:solidFill>
                <a:latin typeface="Edo SZ" panose="02000000000000000000" pitchFamily="2" charset="0"/>
                <a:cs typeface="Arial" panose="020B0604020202020204" pitchFamily="34" charset="0"/>
              </a:rPr>
            </a:br>
            <a:r>
              <a:rPr lang="de-DE" altLang="de-DE" sz="2400" dirty="0">
                <a:solidFill>
                  <a:schemeClr val="tx1"/>
                </a:solidFill>
                <a:latin typeface="Edo SZ" panose="02000000000000000000" pitchFamily="2" charset="0"/>
                <a:cs typeface="Arial" panose="020B0604020202020204" pitchFamily="34" charset="0"/>
              </a:rPr>
              <a:t>bestehend aus den 8 Chapter-Präsidenten mit dem </a:t>
            </a:r>
            <a:br>
              <a:rPr lang="de-DE" altLang="de-DE" sz="2400" dirty="0">
                <a:solidFill>
                  <a:schemeClr val="tx1"/>
                </a:solidFill>
                <a:latin typeface="Edo SZ" panose="02000000000000000000" pitchFamily="2" charset="0"/>
                <a:cs typeface="Arial" panose="020B0604020202020204" pitchFamily="34" charset="0"/>
              </a:rPr>
            </a:br>
            <a:r>
              <a:rPr lang="de-DE" altLang="de-DE" sz="2400" dirty="0">
                <a:solidFill>
                  <a:schemeClr val="tx1"/>
                </a:solidFill>
                <a:latin typeface="Edo SZ" panose="02000000000000000000" pitchFamily="2" charset="0"/>
                <a:cs typeface="Arial" panose="020B0604020202020204" pitchFamily="34" charset="0"/>
              </a:rPr>
              <a:t>National-Präsidenten im Vorstand</a:t>
            </a:r>
          </a:p>
        </p:txBody>
      </p:sp>
      <p:pic>
        <p:nvPicPr>
          <p:cNvPr id="10" name="Grafik 9">
            <a:extLst>
              <a:ext uri="{FF2B5EF4-FFF2-40B4-BE49-F238E27FC236}">
                <a16:creationId xmlns:a16="http://schemas.microsoft.com/office/drawing/2014/main" id="{D28CB6E7-2F83-44BB-8126-8F11ADDB010A}"/>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22093" y="214915"/>
            <a:ext cx="1080000" cy="1377868"/>
          </a:xfrm>
          <a:prstGeom prst="rect">
            <a:avLst/>
          </a:prstGeom>
        </p:spPr>
      </p:pic>
    </p:spTree>
    <p:extLst>
      <p:ext uri="{BB962C8B-B14F-4D97-AF65-F5344CB8AC3E}">
        <p14:creationId xmlns:p14="http://schemas.microsoft.com/office/powerpoint/2010/main" val="369967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fade">
                                      <p:cBhvr>
                                        <p:cTn id="16" dur="500"/>
                                        <p:tgtEl>
                                          <p:spTgt spid="9">
                                            <p:txEl>
                                              <p:pRg st="0" end="0"/>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fade">
                                      <p:cBhvr>
                                        <p:cTn id="20" dur="500"/>
                                        <p:tgtEl>
                                          <p:spTgt spid="9">
                                            <p:txEl>
                                              <p:pRg st="1" end="1"/>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fade">
                                      <p:cBhvr>
                                        <p:cTn id="24" dur="500"/>
                                        <p:tgtEl>
                                          <p:spTgt spid="9">
                                            <p:txEl>
                                              <p:pRg st="2" end="2"/>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D2457-7BFA-4997-A2DC-E369A0F859FF}"/>
              </a:ext>
            </a:extLst>
          </p:cNvPr>
          <p:cNvSpPr>
            <a:spLocks noGrp="1"/>
          </p:cNvSpPr>
          <p:nvPr>
            <p:ph type="title"/>
          </p:nvPr>
        </p:nvSpPr>
        <p:spPr/>
        <p:txBody>
          <a:bodyPr/>
          <a:lstStyle/>
          <a:p>
            <a:endParaRPr lang="de-DE" dirty="0"/>
          </a:p>
        </p:txBody>
      </p:sp>
      <p:sp>
        <p:nvSpPr>
          <p:cNvPr id="3" name="Inhaltsplatzhalter 2">
            <a:extLst>
              <a:ext uri="{FF2B5EF4-FFF2-40B4-BE49-F238E27FC236}">
                <a16:creationId xmlns:a16="http://schemas.microsoft.com/office/drawing/2014/main" id="{140A80E3-8B1A-4FAF-9744-814576966195}"/>
              </a:ext>
            </a:extLst>
          </p:cNvPr>
          <p:cNvSpPr>
            <a:spLocks noGrp="1"/>
          </p:cNvSpPr>
          <p:nvPr>
            <p:ph idx="1"/>
          </p:nvPr>
        </p:nvSpPr>
        <p:spPr/>
        <p:txBody>
          <a:bodyPr/>
          <a:lstStyle/>
          <a:p>
            <a:endParaRPr lang="de-DE"/>
          </a:p>
        </p:txBody>
      </p:sp>
      <p:sp>
        <p:nvSpPr>
          <p:cNvPr id="5" name="Textfeld 9">
            <a:extLst>
              <a:ext uri="{FF2B5EF4-FFF2-40B4-BE49-F238E27FC236}">
                <a16:creationId xmlns:a16="http://schemas.microsoft.com/office/drawing/2014/main" id="{DE3FBA74-A8A0-448D-AE48-A8C97D8A1DBF}"/>
              </a:ext>
            </a:extLst>
          </p:cNvPr>
          <p:cNvSpPr txBox="1">
            <a:spLocks noChangeArrowheads="1"/>
          </p:cNvSpPr>
          <p:nvPr/>
        </p:nvSpPr>
        <p:spPr bwMode="auto">
          <a:xfrm>
            <a:off x="1371545" y="5951733"/>
            <a:ext cx="789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4000" dirty="0">
                <a:solidFill>
                  <a:schemeClr val="bg1"/>
                </a:solidFill>
                <a:latin typeface="Edo SZ" panose="02000000000000000000" pitchFamily="2" charset="0"/>
              </a:rPr>
              <a:t>- - - - - - - - - - - - - - - - - - - -</a:t>
            </a:r>
          </a:p>
        </p:txBody>
      </p:sp>
      <p:sp>
        <p:nvSpPr>
          <p:cNvPr id="6" name="Abgerundetes Rechteck 6">
            <a:extLst>
              <a:ext uri="{FF2B5EF4-FFF2-40B4-BE49-F238E27FC236}">
                <a16:creationId xmlns:a16="http://schemas.microsoft.com/office/drawing/2014/main" id="{C8175760-2A1B-4DB7-B6D3-A951F7DC84B5}"/>
              </a:ext>
            </a:extLst>
          </p:cNvPr>
          <p:cNvSpPr>
            <a:spLocks noChangeArrowheads="1"/>
          </p:cNvSpPr>
          <p:nvPr/>
        </p:nvSpPr>
        <p:spPr bwMode="auto">
          <a:xfrm>
            <a:off x="0" y="5805488"/>
            <a:ext cx="2808288" cy="407987"/>
          </a:xfrm>
          <a:prstGeom prst="roundRect">
            <a:avLst>
              <a:gd name="adj" fmla="val 16667"/>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algn="ctr"/>
            <a:r>
              <a:rPr lang="de-DE" altLang="de-DE" dirty="0">
                <a:solidFill>
                  <a:schemeClr val="bg1"/>
                </a:solidFill>
                <a:latin typeface="Edo SZ" panose="02000000000000000000" pitchFamily="2" charset="0"/>
              </a:rPr>
              <a:t>www.cma-germany.de</a:t>
            </a:r>
          </a:p>
        </p:txBody>
      </p:sp>
      <p:sp>
        <p:nvSpPr>
          <p:cNvPr id="7" name="Textfeld 4">
            <a:extLst>
              <a:ext uri="{FF2B5EF4-FFF2-40B4-BE49-F238E27FC236}">
                <a16:creationId xmlns:a16="http://schemas.microsoft.com/office/drawing/2014/main" id="{5873347A-DCBF-4671-83C0-A0067692C8A3}"/>
              </a:ext>
            </a:extLst>
          </p:cNvPr>
          <p:cNvSpPr txBox="1">
            <a:spLocks noChangeArrowheads="1"/>
          </p:cNvSpPr>
          <p:nvPr/>
        </p:nvSpPr>
        <p:spPr bwMode="auto">
          <a:xfrm>
            <a:off x="300038" y="263525"/>
            <a:ext cx="204094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2800" b="1" dirty="0">
                <a:solidFill>
                  <a:srgbClr val="0070C0"/>
                </a:solidFill>
                <a:latin typeface="NeoTrash" panose="02000800000000000000" pitchFamily="2" charset="0"/>
              </a:rPr>
              <a:t>CHRISTIAN</a:t>
            </a:r>
          </a:p>
          <a:p>
            <a:r>
              <a:rPr lang="de-DE" altLang="de-DE" sz="1700" b="1" dirty="0">
                <a:solidFill>
                  <a:srgbClr val="0070C0"/>
                </a:solidFill>
                <a:latin typeface="NeoTrash" panose="02000800000000000000" pitchFamily="2" charset="0"/>
              </a:rPr>
              <a:t>MOTORCYCLISTS</a:t>
            </a:r>
          </a:p>
          <a:p>
            <a:r>
              <a:rPr lang="de-DE" altLang="de-DE" sz="2100" b="1" dirty="0">
                <a:solidFill>
                  <a:srgbClr val="0070C0"/>
                </a:solidFill>
                <a:latin typeface="NeoTrash" panose="02000800000000000000" pitchFamily="2" charset="0"/>
              </a:rPr>
              <a:t>ASSOCIATION</a:t>
            </a:r>
          </a:p>
        </p:txBody>
      </p:sp>
      <p:pic>
        <p:nvPicPr>
          <p:cNvPr id="8" name="Grafik 1">
            <a:extLst>
              <a:ext uri="{FF2B5EF4-FFF2-40B4-BE49-F238E27FC236}">
                <a16:creationId xmlns:a16="http://schemas.microsoft.com/office/drawing/2014/main" id="{B672798C-6E29-4012-93CD-E84919655B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80" y="1690689"/>
            <a:ext cx="89535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bgerundetes Rechteck 8">
            <a:extLst>
              <a:ext uri="{FF2B5EF4-FFF2-40B4-BE49-F238E27FC236}">
                <a16:creationId xmlns:a16="http://schemas.microsoft.com/office/drawing/2014/main" id="{342D71F1-D15B-4712-8BC8-BC3D939DF645}"/>
              </a:ext>
            </a:extLst>
          </p:cNvPr>
          <p:cNvSpPr/>
          <p:nvPr/>
        </p:nvSpPr>
        <p:spPr bwMode="auto">
          <a:xfrm>
            <a:off x="3829280" y="3075414"/>
            <a:ext cx="5137500" cy="2952750"/>
          </a:xfrm>
          <a:prstGeom prst="roundRect">
            <a:avLst/>
          </a:prstGeom>
          <a:solidFill>
            <a:schemeClr val="bg1">
              <a:lumMod val="75000"/>
              <a:alpha val="93000"/>
            </a:schemeClr>
          </a:solidFill>
          <a:ln w="9525" cap="flat" cmpd="sng" algn="ctr">
            <a:solidFill>
              <a:schemeClr val="tx1"/>
            </a:solidFill>
            <a:prstDash val="solid"/>
            <a:round/>
            <a:headEnd type="none" w="med" len="med"/>
            <a:tailEnd type="none" w="med" len="med"/>
          </a:ln>
          <a:effectLst>
            <a:outerShdw blurRad="50800" dist="203200" dir="2700000" algn="tl" rotWithShape="0">
              <a:prstClr val="black">
                <a:alpha val="40000"/>
              </a:prstClr>
            </a:outerShdw>
          </a:effectLst>
        </p:spPr>
        <p:txBody>
          <a:bodyPr/>
          <a:lstStyle/>
          <a:p>
            <a:pPr>
              <a:defRPr/>
            </a:pPr>
            <a:r>
              <a:rPr lang="de-DE" sz="3600" dirty="0">
                <a:solidFill>
                  <a:srgbClr val="0070C0"/>
                </a:solidFill>
                <a:latin typeface="Edo SZ" panose="02000000000000000000" pitchFamily="2" charset="0"/>
              </a:rPr>
              <a:t>Wir sind... </a:t>
            </a:r>
            <a:br>
              <a:rPr lang="de-DE" sz="3600" dirty="0">
                <a:solidFill>
                  <a:srgbClr val="0070C0"/>
                </a:solidFill>
                <a:latin typeface="Edo" panose="02000000000000000000" pitchFamily="2" charset="0"/>
              </a:rPr>
            </a:br>
            <a:endParaRPr lang="de-DE" sz="1400" dirty="0">
              <a:solidFill>
                <a:srgbClr val="0070C0"/>
              </a:solidFill>
              <a:latin typeface="Edo" panose="02000000000000000000" pitchFamily="2" charset="0"/>
            </a:endParaRPr>
          </a:p>
          <a:p>
            <a:pPr marL="571500" indent="-571500">
              <a:lnSpc>
                <a:spcPct val="150000"/>
              </a:lnSpc>
              <a:buFont typeface="Arial" panose="020B0604020202020204" pitchFamily="34" charset="0"/>
              <a:buChar char="•"/>
              <a:defRPr/>
            </a:pPr>
            <a:r>
              <a:rPr lang="de-DE" dirty="0">
                <a:solidFill>
                  <a:schemeClr val="tx1"/>
                </a:solidFill>
                <a:latin typeface="Edo SZ" panose="02000000000000000000" pitchFamily="2" charset="0"/>
                <a:cs typeface="Arial" panose="020B0604020202020204" pitchFamily="34" charset="0"/>
              </a:rPr>
              <a:t>Christen aus verschiedenen Gemeinden</a:t>
            </a:r>
          </a:p>
          <a:p>
            <a:pPr marL="571500" indent="-571500">
              <a:lnSpc>
                <a:spcPct val="150000"/>
              </a:lnSpc>
              <a:buFont typeface="Arial" panose="020B0604020202020204" pitchFamily="34" charset="0"/>
              <a:buChar char="•"/>
              <a:defRPr/>
            </a:pPr>
            <a:r>
              <a:rPr lang="de-DE" dirty="0">
                <a:solidFill>
                  <a:schemeClr val="tx1"/>
                </a:solidFill>
                <a:latin typeface="Edo SZ" panose="02000000000000000000" pitchFamily="2" charset="0"/>
                <a:cs typeface="Arial" panose="020B0604020202020204" pitchFamily="34" charset="0"/>
              </a:rPr>
              <a:t>Überzeugt von der LIEBE Jesu</a:t>
            </a:r>
          </a:p>
          <a:p>
            <a:pPr marL="571500" indent="-571500">
              <a:lnSpc>
                <a:spcPct val="150000"/>
              </a:lnSpc>
              <a:buFont typeface="Arial" panose="020B0604020202020204" pitchFamily="34" charset="0"/>
              <a:buChar char="•"/>
              <a:defRPr/>
            </a:pPr>
            <a:r>
              <a:rPr lang="de-DE" dirty="0">
                <a:solidFill>
                  <a:schemeClr val="tx1"/>
                </a:solidFill>
                <a:latin typeface="Edo SZ" panose="02000000000000000000" pitchFamily="2" charset="0"/>
                <a:cs typeface="Arial" panose="020B0604020202020204" pitchFamily="34" charset="0"/>
              </a:rPr>
              <a:t>Begeisterte Motorradfahrer</a:t>
            </a:r>
          </a:p>
        </p:txBody>
      </p:sp>
      <p:sp>
        <p:nvSpPr>
          <p:cNvPr id="10" name="Abgerundetes Rechteck 8">
            <a:extLst>
              <a:ext uri="{FF2B5EF4-FFF2-40B4-BE49-F238E27FC236}">
                <a16:creationId xmlns:a16="http://schemas.microsoft.com/office/drawing/2014/main" id="{7C002601-DAEF-48EF-8401-D017109CFF8E}"/>
              </a:ext>
            </a:extLst>
          </p:cNvPr>
          <p:cNvSpPr/>
          <p:nvPr/>
        </p:nvSpPr>
        <p:spPr bwMode="auto">
          <a:xfrm>
            <a:off x="3829280" y="3090633"/>
            <a:ext cx="5137499" cy="2952750"/>
          </a:xfrm>
          <a:prstGeom prst="roundRect">
            <a:avLst/>
          </a:prstGeom>
          <a:solidFill>
            <a:schemeClr val="bg1">
              <a:lumMod val="75000"/>
              <a:alpha val="93000"/>
            </a:schemeClr>
          </a:solidFill>
          <a:ln w="9525" cap="flat" cmpd="sng" algn="ctr">
            <a:solidFill>
              <a:schemeClr val="tx1"/>
            </a:solidFill>
            <a:prstDash val="solid"/>
            <a:round/>
            <a:headEnd type="none" w="med" len="med"/>
            <a:tailEnd type="none" w="med" len="med"/>
          </a:ln>
          <a:effectLst>
            <a:outerShdw blurRad="50800" dist="203200" dir="2700000" algn="tl" rotWithShape="0">
              <a:prstClr val="black">
                <a:alpha val="40000"/>
              </a:prstClr>
            </a:outerShdw>
          </a:effectLst>
        </p:spPr>
        <p:txBody>
          <a:bodyPr/>
          <a:lstStyle/>
          <a:p>
            <a:pPr>
              <a:defRPr/>
            </a:pPr>
            <a:r>
              <a:rPr lang="de-DE" sz="3600" dirty="0">
                <a:solidFill>
                  <a:srgbClr val="0070C0"/>
                </a:solidFill>
                <a:latin typeface="Edo SZ" panose="02000000000000000000" pitchFamily="2" charset="0"/>
              </a:rPr>
              <a:t>...Wir sind Nicht</a:t>
            </a:r>
            <a:br>
              <a:rPr lang="de-DE" sz="3600" dirty="0">
                <a:solidFill>
                  <a:srgbClr val="0070C0"/>
                </a:solidFill>
                <a:latin typeface="Edo" panose="02000000000000000000" pitchFamily="2" charset="0"/>
              </a:rPr>
            </a:br>
            <a:endParaRPr lang="de-DE" sz="1400" dirty="0">
              <a:solidFill>
                <a:srgbClr val="0070C0"/>
              </a:solidFill>
              <a:latin typeface="Edo" panose="02000000000000000000" pitchFamily="2" charset="0"/>
            </a:endParaRPr>
          </a:p>
          <a:p>
            <a:pPr marL="571500" indent="-571500">
              <a:lnSpc>
                <a:spcPct val="150000"/>
              </a:lnSpc>
              <a:buFont typeface="Arial" panose="020B0604020202020204" pitchFamily="34" charset="0"/>
              <a:buChar char="•"/>
              <a:defRPr/>
            </a:pPr>
            <a:r>
              <a:rPr lang="de-DE" sz="2000" dirty="0">
                <a:solidFill>
                  <a:schemeClr val="tx1"/>
                </a:solidFill>
                <a:latin typeface="Edo SZ" panose="02000000000000000000" pitchFamily="2" charset="0"/>
                <a:cs typeface="Arial" panose="020B0604020202020204" pitchFamily="34" charset="0"/>
              </a:rPr>
              <a:t>Wir sind </a:t>
            </a:r>
            <a:r>
              <a:rPr lang="de-DE" sz="2000" b="1" u="sng" dirty="0">
                <a:solidFill>
                  <a:schemeClr val="tx1"/>
                </a:solidFill>
                <a:latin typeface="Edo SZ" panose="02000000000000000000" pitchFamily="2" charset="0"/>
                <a:cs typeface="Arial" panose="020B0604020202020204" pitchFamily="34" charset="0"/>
              </a:rPr>
              <a:t>KEINE</a:t>
            </a:r>
            <a:r>
              <a:rPr lang="de-DE" sz="2000" dirty="0">
                <a:solidFill>
                  <a:schemeClr val="tx1"/>
                </a:solidFill>
                <a:latin typeface="Edo SZ" panose="02000000000000000000" pitchFamily="2" charset="0"/>
                <a:cs typeface="Arial" panose="020B0604020202020204" pitchFamily="34" charset="0"/>
              </a:rPr>
              <a:t> Kirche</a:t>
            </a:r>
          </a:p>
          <a:p>
            <a:pPr marL="571500" indent="-571500">
              <a:lnSpc>
                <a:spcPct val="150000"/>
              </a:lnSpc>
              <a:buFont typeface="Arial" panose="020B0604020202020204" pitchFamily="34" charset="0"/>
              <a:buChar char="•"/>
              <a:defRPr/>
            </a:pPr>
            <a:r>
              <a:rPr lang="de-DE" sz="2000" dirty="0">
                <a:solidFill>
                  <a:schemeClr val="tx1"/>
                </a:solidFill>
                <a:latin typeface="Edo SZ" panose="02000000000000000000" pitchFamily="2" charset="0"/>
                <a:cs typeface="Arial" panose="020B0604020202020204" pitchFamily="34" charset="0"/>
              </a:rPr>
              <a:t>Wir sind </a:t>
            </a:r>
            <a:r>
              <a:rPr lang="de-DE" sz="2000" b="1" u="sng" dirty="0">
                <a:solidFill>
                  <a:schemeClr val="tx1"/>
                </a:solidFill>
                <a:latin typeface="Edo SZ" panose="02000000000000000000" pitchFamily="2" charset="0"/>
                <a:cs typeface="Arial" panose="020B0604020202020204" pitchFamily="34" charset="0"/>
              </a:rPr>
              <a:t>KEINE</a:t>
            </a:r>
            <a:r>
              <a:rPr lang="de-DE" sz="2000" dirty="0">
                <a:solidFill>
                  <a:schemeClr val="tx1"/>
                </a:solidFill>
                <a:latin typeface="Edo SZ" panose="02000000000000000000" pitchFamily="2" charset="0"/>
                <a:cs typeface="Arial" panose="020B0604020202020204" pitchFamily="34" charset="0"/>
              </a:rPr>
              <a:t> Gemeinde</a:t>
            </a:r>
          </a:p>
          <a:p>
            <a:pPr marL="571500" indent="-571500">
              <a:lnSpc>
                <a:spcPct val="150000"/>
              </a:lnSpc>
              <a:buFont typeface="Arial" panose="020B0604020202020204" pitchFamily="34" charset="0"/>
              <a:buChar char="•"/>
              <a:defRPr/>
            </a:pPr>
            <a:r>
              <a:rPr lang="de-DE" sz="2000" dirty="0">
                <a:solidFill>
                  <a:schemeClr val="tx1"/>
                </a:solidFill>
                <a:latin typeface="Edo SZ" panose="02000000000000000000" pitchFamily="2" charset="0"/>
                <a:cs typeface="Arial" panose="020B0604020202020204" pitchFamily="34" charset="0"/>
              </a:rPr>
              <a:t>Wir sind </a:t>
            </a:r>
            <a:r>
              <a:rPr lang="de-DE" sz="2000" b="1" u="sng" dirty="0">
                <a:solidFill>
                  <a:schemeClr val="tx1"/>
                </a:solidFill>
                <a:latin typeface="Edo SZ" panose="02000000000000000000" pitchFamily="2" charset="0"/>
                <a:cs typeface="Arial" panose="020B0604020202020204" pitchFamily="34" charset="0"/>
              </a:rPr>
              <a:t>KEIN</a:t>
            </a:r>
            <a:r>
              <a:rPr lang="de-DE" sz="2000" dirty="0">
                <a:solidFill>
                  <a:schemeClr val="tx1"/>
                </a:solidFill>
                <a:latin typeface="Edo SZ" panose="02000000000000000000" pitchFamily="2" charset="0"/>
                <a:cs typeface="Arial" panose="020B0604020202020204" pitchFamily="34" charset="0"/>
              </a:rPr>
              <a:t> Motorradclub</a:t>
            </a:r>
          </a:p>
        </p:txBody>
      </p:sp>
      <p:pic>
        <p:nvPicPr>
          <p:cNvPr id="11" name="Grafik 10">
            <a:extLst>
              <a:ext uri="{FF2B5EF4-FFF2-40B4-BE49-F238E27FC236}">
                <a16:creationId xmlns:a16="http://schemas.microsoft.com/office/drawing/2014/main" id="{D8DF20B7-4C1F-44D8-8F14-8FDF1E694C9A}"/>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22093" y="214915"/>
            <a:ext cx="1080000" cy="1377868"/>
          </a:xfrm>
          <a:prstGeom prst="rect">
            <a:avLst/>
          </a:prstGeom>
        </p:spPr>
      </p:pic>
    </p:spTree>
    <p:extLst>
      <p:ext uri="{BB962C8B-B14F-4D97-AF65-F5344CB8AC3E}">
        <p14:creationId xmlns:p14="http://schemas.microsoft.com/office/powerpoint/2010/main" val="250052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grpId="0" nodeType="afterEffect">
                                  <p:stCondLst>
                                    <p:cond delay="100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animEffect transition="in" filter="fade">
                                      <p:cBhvr>
                                        <p:cTn id="26" dur="500"/>
                                        <p:tgtEl>
                                          <p:spTgt spid="9">
                                            <p:txEl>
                                              <p:pRg st="2" end="2"/>
                                            </p:txEl>
                                          </p:spTgt>
                                        </p:tgtEl>
                                      </p:cBhvr>
                                    </p:animEffect>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Effect transition="in" filter="fade">
                                      <p:cBhvr>
                                        <p:cTn id="30" dur="500"/>
                                        <p:tgtEl>
                                          <p:spTgt spid="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fade">
                                      <p:cBhvr>
                                        <p:cTn id="39" dur="500"/>
                                        <p:tgtEl>
                                          <p:spTgt spid="10">
                                            <p:txEl>
                                              <p:pRg st="0" end="0"/>
                                            </p:txEl>
                                          </p:spTgt>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10">
                                            <p:txEl>
                                              <p:pRg st="1" end="1"/>
                                            </p:txEl>
                                          </p:spTgt>
                                        </p:tgtEl>
                                        <p:attrNameLst>
                                          <p:attrName>style.visibility</p:attrName>
                                        </p:attrNameLst>
                                      </p:cBhvr>
                                      <p:to>
                                        <p:strVal val="visible"/>
                                      </p:to>
                                    </p:set>
                                    <p:animEffect transition="in" filter="fade">
                                      <p:cBhvr>
                                        <p:cTn id="43" dur="500"/>
                                        <p:tgtEl>
                                          <p:spTgt spid="10">
                                            <p:txEl>
                                              <p:pRg st="1" end="1"/>
                                            </p:txEl>
                                          </p:spTgt>
                                        </p:tgtEl>
                                      </p:cBhvr>
                                    </p:animEffect>
                                  </p:childTnLst>
                                </p:cTn>
                              </p:par>
                            </p:childTnLst>
                          </p:cTn>
                        </p:par>
                        <p:par>
                          <p:cTn id="44" fill="hold">
                            <p:stCondLst>
                              <p:cond delay="1500"/>
                            </p:stCondLst>
                            <p:childTnLst>
                              <p:par>
                                <p:cTn id="45" presetID="10" presetClass="entr" presetSubtype="0" fill="hold" nodeType="after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animEffect transition="in" filter="fade">
                                      <p:cBhvr>
                                        <p:cTn id="47" dur="500"/>
                                        <p:tgtEl>
                                          <p:spTgt spid="10">
                                            <p:txEl>
                                              <p:pRg st="2" end="2"/>
                                            </p:txEl>
                                          </p:spTgt>
                                        </p:tgtEl>
                                      </p:cBhvr>
                                    </p:animEffect>
                                  </p:childTnLst>
                                </p:cTn>
                              </p:par>
                            </p:childTnLst>
                          </p:cTn>
                        </p:par>
                        <p:par>
                          <p:cTn id="48" fill="hold">
                            <p:stCondLst>
                              <p:cond delay="2000"/>
                            </p:stCondLst>
                            <p:childTnLst>
                              <p:par>
                                <p:cTn id="49" presetID="10" presetClass="entr" presetSubtype="0" fill="hold" nodeType="afterEffect">
                                  <p:stCondLst>
                                    <p:cond delay="0"/>
                                  </p:stCondLst>
                                  <p:childTnLst>
                                    <p:set>
                                      <p:cBhvr>
                                        <p:cTn id="50" dur="1" fill="hold">
                                          <p:stCondLst>
                                            <p:cond delay="0"/>
                                          </p:stCondLst>
                                        </p:cTn>
                                        <p:tgtEl>
                                          <p:spTgt spid="10">
                                            <p:txEl>
                                              <p:pRg st="3" end="3"/>
                                            </p:txEl>
                                          </p:spTgt>
                                        </p:tgtEl>
                                        <p:attrNameLst>
                                          <p:attrName>style.visibility</p:attrName>
                                        </p:attrNameLst>
                                      </p:cBhvr>
                                      <p:to>
                                        <p:strVal val="visible"/>
                                      </p:to>
                                    </p:set>
                                    <p:animEffect transition="in" filter="fade">
                                      <p:cBhvr>
                                        <p:cTn id="51"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D2457-7BFA-4997-A2DC-E369A0F859FF}"/>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40A80E3-8B1A-4FAF-9744-814576966195}"/>
              </a:ext>
            </a:extLst>
          </p:cNvPr>
          <p:cNvSpPr>
            <a:spLocks noGrp="1"/>
          </p:cNvSpPr>
          <p:nvPr>
            <p:ph idx="1"/>
          </p:nvPr>
        </p:nvSpPr>
        <p:spPr/>
        <p:txBody>
          <a:bodyPr/>
          <a:lstStyle/>
          <a:p>
            <a:endParaRPr lang="de-DE"/>
          </a:p>
        </p:txBody>
      </p:sp>
      <p:sp>
        <p:nvSpPr>
          <p:cNvPr id="5" name="Textfeld 9">
            <a:extLst>
              <a:ext uri="{FF2B5EF4-FFF2-40B4-BE49-F238E27FC236}">
                <a16:creationId xmlns:a16="http://schemas.microsoft.com/office/drawing/2014/main" id="{BB2806C2-E9A1-4331-91B9-28BB9E9BC747}"/>
              </a:ext>
            </a:extLst>
          </p:cNvPr>
          <p:cNvSpPr txBox="1">
            <a:spLocks noChangeArrowheads="1"/>
          </p:cNvSpPr>
          <p:nvPr/>
        </p:nvSpPr>
        <p:spPr bwMode="auto">
          <a:xfrm>
            <a:off x="1371545" y="5951733"/>
            <a:ext cx="789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4000" dirty="0">
                <a:solidFill>
                  <a:schemeClr val="bg1"/>
                </a:solidFill>
                <a:latin typeface="Edo SZ" panose="02000000000000000000" pitchFamily="2" charset="0"/>
              </a:rPr>
              <a:t>- - - - - - - - - - - - - - - - - - - -</a:t>
            </a:r>
          </a:p>
        </p:txBody>
      </p:sp>
      <p:sp>
        <p:nvSpPr>
          <p:cNvPr id="6" name="Abgerundetes Rechteck 6">
            <a:extLst>
              <a:ext uri="{FF2B5EF4-FFF2-40B4-BE49-F238E27FC236}">
                <a16:creationId xmlns:a16="http://schemas.microsoft.com/office/drawing/2014/main" id="{128E2FC6-E980-43CB-BE12-C1AD53FE1D36}"/>
              </a:ext>
            </a:extLst>
          </p:cNvPr>
          <p:cNvSpPr>
            <a:spLocks noChangeArrowheads="1"/>
          </p:cNvSpPr>
          <p:nvPr/>
        </p:nvSpPr>
        <p:spPr bwMode="auto">
          <a:xfrm>
            <a:off x="0" y="5805488"/>
            <a:ext cx="2808288" cy="407987"/>
          </a:xfrm>
          <a:prstGeom prst="roundRect">
            <a:avLst>
              <a:gd name="adj" fmla="val 16667"/>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algn="ctr"/>
            <a:r>
              <a:rPr lang="de-DE" altLang="de-DE" dirty="0">
                <a:solidFill>
                  <a:schemeClr val="bg1"/>
                </a:solidFill>
                <a:latin typeface="Edo SZ" panose="02000000000000000000" pitchFamily="2" charset="0"/>
              </a:rPr>
              <a:t>www.cma-germany.de</a:t>
            </a:r>
          </a:p>
        </p:txBody>
      </p:sp>
      <p:sp>
        <p:nvSpPr>
          <p:cNvPr id="7" name="Textfeld 4">
            <a:extLst>
              <a:ext uri="{FF2B5EF4-FFF2-40B4-BE49-F238E27FC236}">
                <a16:creationId xmlns:a16="http://schemas.microsoft.com/office/drawing/2014/main" id="{3691BD44-ECCD-4559-8E4A-A54FDD736080}"/>
              </a:ext>
            </a:extLst>
          </p:cNvPr>
          <p:cNvSpPr txBox="1">
            <a:spLocks noChangeArrowheads="1"/>
          </p:cNvSpPr>
          <p:nvPr/>
        </p:nvSpPr>
        <p:spPr bwMode="auto">
          <a:xfrm>
            <a:off x="300038" y="263525"/>
            <a:ext cx="204094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2800" b="1" dirty="0">
                <a:solidFill>
                  <a:srgbClr val="0070C0"/>
                </a:solidFill>
                <a:latin typeface="NeoTrash" panose="02000800000000000000" pitchFamily="2" charset="0"/>
              </a:rPr>
              <a:t>CHRISTIAN</a:t>
            </a:r>
          </a:p>
          <a:p>
            <a:r>
              <a:rPr lang="de-DE" altLang="de-DE" sz="1700" b="1" dirty="0">
                <a:solidFill>
                  <a:srgbClr val="0070C0"/>
                </a:solidFill>
                <a:latin typeface="NeoTrash" panose="02000800000000000000" pitchFamily="2" charset="0"/>
              </a:rPr>
              <a:t>MOTORCYCLISTS</a:t>
            </a:r>
          </a:p>
          <a:p>
            <a:r>
              <a:rPr lang="de-DE" altLang="de-DE" sz="2100" b="1" dirty="0">
                <a:solidFill>
                  <a:srgbClr val="0070C0"/>
                </a:solidFill>
                <a:latin typeface="NeoTrash" panose="02000800000000000000" pitchFamily="2" charset="0"/>
              </a:rPr>
              <a:t>ASSOCIATION</a:t>
            </a:r>
          </a:p>
        </p:txBody>
      </p:sp>
      <p:pic>
        <p:nvPicPr>
          <p:cNvPr id="8" name="Grafik 1">
            <a:extLst>
              <a:ext uri="{FF2B5EF4-FFF2-40B4-BE49-F238E27FC236}">
                <a16:creationId xmlns:a16="http://schemas.microsoft.com/office/drawing/2014/main" id="{B18899BB-B474-4E7F-BFBF-7FE14061CD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00000"/>
            <a:ext cx="89535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bgerundetes Rechteck 8">
            <a:extLst>
              <a:ext uri="{FF2B5EF4-FFF2-40B4-BE49-F238E27FC236}">
                <a16:creationId xmlns:a16="http://schemas.microsoft.com/office/drawing/2014/main" id="{DBF47BBC-073D-436B-9A34-7C49150448CC}"/>
              </a:ext>
            </a:extLst>
          </p:cNvPr>
          <p:cNvSpPr/>
          <p:nvPr/>
        </p:nvSpPr>
        <p:spPr bwMode="auto">
          <a:xfrm>
            <a:off x="3924301" y="3074120"/>
            <a:ext cx="4824412" cy="2952750"/>
          </a:xfrm>
          <a:prstGeom prst="roundRect">
            <a:avLst/>
          </a:prstGeom>
          <a:solidFill>
            <a:schemeClr val="bg1">
              <a:lumMod val="75000"/>
              <a:alpha val="93000"/>
            </a:schemeClr>
          </a:solidFill>
          <a:ln w="9525" cap="flat" cmpd="sng" algn="ctr">
            <a:solidFill>
              <a:schemeClr val="tx1"/>
            </a:solidFill>
            <a:prstDash val="solid"/>
            <a:round/>
            <a:headEnd type="none" w="med" len="med"/>
            <a:tailEnd type="none" w="med" len="med"/>
          </a:ln>
          <a:effectLst>
            <a:outerShdw blurRad="50800" dist="203200" dir="2700000" algn="tl" rotWithShape="0">
              <a:prstClr val="black">
                <a:alpha val="40000"/>
              </a:prstClr>
            </a:outerShdw>
          </a:effectLst>
        </p:spPr>
        <p:txBody>
          <a:bodyPr/>
          <a:lstStyle/>
          <a:p>
            <a:pPr>
              <a:defRPr/>
            </a:pPr>
            <a:r>
              <a:rPr lang="de-DE" sz="3600" dirty="0">
                <a:solidFill>
                  <a:srgbClr val="0070C0"/>
                </a:solidFill>
                <a:latin typeface="Edo SZ" panose="02000000000000000000" pitchFamily="2" charset="0"/>
              </a:rPr>
              <a:t>...Wir sind Nicht</a:t>
            </a:r>
            <a:br>
              <a:rPr lang="de-DE" sz="3600" dirty="0">
                <a:solidFill>
                  <a:srgbClr val="0070C0"/>
                </a:solidFill>
                <a:latin typeface="Edo" panose="02000000000000000000" pitchFamily="2" charset="0"/>
              </a:rPr>
            </a:br>
            <a:endParaRPr lang="de-DE" sz="1400" dirty="0">
              <a:solidFill>
                <a:srgbClr val="0070C0"/>
              </a:solidFill>
              <a:latin typeface="Edo" panose="02000000000000000000" pitchFamily="2" charset="0"/>
            </a:endParaRPr>
          </a:p>
          <a:p>
            <a:pPr marL="571500" indent="-571500">
              <a:lnSpc>
                <a:spcPct val="150000"/>
              </a:lnSpc>
              <a:buFont typeface="Arial" panose="020B0604020202020204" pitchFamily="34" charset="0"/>
              <a:buChar char="•"/>
              <a:defRPr/>
            </a:pPr>
            <a:r>
              <a:rPr lang="de-DE" sz="2000" b="1" dirty="0">
                <a:solidFill>
                  <a:schemeClr val="tx1"/>
                </a:solidFill>
                <a:latin typeface="Edo SZ" panose="02000000000000000000" pitchFamily="2" charset="0"/>
                <a:cs typeface="Arial" panose="020B0604020202020204" pitchFamily="34" charset="0"/>
              </a:rPr>
              <a:t>Wir sind KEINE Kirche</a:t>
            </a:r>
          </a:p>
          <a:p>
            <a:pPr marL="571500" indent="-571500">
              <a:lnSpc>
                <a:spcPct val="150000"/>
              </a:lnSpc>
              <a:buFont typeface="Arial" panose="020B0604020202020204" pitchFamily="34" charset="0"/>
              <a:buChar char="•"/>
              <a:defRPr/>
            </a:pPr>
            <a:r>
              <a:rPr lang="de-DE" sz="2000" b="1" dirty="0">
                <a:solidFill>
                  <a:schemeClr val="tx1"/>
                </a:solidFill>
                <a:latin typeface="Edo SZ" panose="02000000000000000000" pitchFamily="2" charset="0"/>
                <a:cs typeface="Arial" panose="020B0604020202020204" pitchFamily="34" charset="0"/>
              </a:rPr>
              <a:t>Wir sind KEINE Gemeinde</a:t>
            </a:r>
          </a:p>
          <a:p>
            <a:pPr marL="571500" indent="-571500">
              <a:lnSpc>
                <a:spcPct val="150000"/>
              </a:lnSpc>
              <a:buFont typeface="Arial" panose="020B0604020202020204" pitchFamily="34" charset="0"/>
              <a:buChar char="•"/>
              <a:defRPr/>
            </a:pPr>
            <a:r>
              <a:rPr lang="de-DE" sz="2000" b="1" dirty="0">
                <a:solidFill>
                  <a:schemeClr val="tx1"/>
                </a:solidFill>
                <a:latin typeface="Edo SZ" panose="02000000000000000000" pitchFamily="2" charset="0"/>
                <a:cs typeface="Arial" panose="020B0604020202020204" pitchFamily="34" charset="0"/>
              </a:rPr>
              <a:t>Wir sind KEIN Motorradclub</a:t>
            </a:r>
          </a:p>
        </p:txBody>
      </p:sp>
      <p:pic>
        <p:nvPicPr>
          <p:cNvPr id="10" name="Grafik 9">
            <a:extLst>
              <a:ext uri="{FF2B5EF4-FFF2-40B4-BE49-F238E27FC236}">
                <a16:creationId xmlns:a16="http://schemas.microsoft.com/office/drawing/2014/main" id="{92AB3E3E-869A-4A77-984E-6B2ABED18691}"/>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22093" y="214915"/>
            <a:ext cx="1080000" cy="1377868"/>
          </a:xfrm>
          <a:prstGeom prst="rect">
            <a:avLst/>
          </a:prstGeom>
        </p:spPr>
      </p:pic>
    </p:spTree>
    <p:extLst>
      <p:ext uri="{BB962C8B-B14F-4D97-AF65-F5344CB8AC3E}">
        <p14:creationId xmlns:p14="http://schemas.microsoft.com/office/powerpoint/2010/main" val="13098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500"/>
                                        <p:tgtEl>
                                          <p:spTgt spid="9">
                                            <p:txEl>
                                              <p:pRg st="0" end="0"/>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500"/>
                                        <p:tgtEl>
                                          <p:spTgt spid="9">
                                            <p:txEl>
                                              <p:pRg st="1" end="1"/>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500"/>
                                        <p:tgtEl>
                                          <p:spTgt spid="9">
                                            <p:txEl>
                                              <p:pRg st="2" end="2"/>
                                            </p:txEl>
                                          </p:spTgt>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fade">
                                      <p:cBhvr>
                                        <p:cTn id="3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8D2457-7BFA-4997-A2DC-E369A0F859FF}"/>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40A80E3-8B1A-4FAF-9744-814576966195}"/>
              </a:ext>
            </a:extLst>
          </p:cNvPr>
          <p:cNvSpPr>
            <a:spLocks noGrp="1"/>
          </p:cNvSpPr>
          <p:nvPr>
            <p:ph idx="1"/>
          </p:nvPr>
        </p:nvSpPr>
        <p:spPr/>
        <p:txBody>
          <a:bodyPr/>
          <a:lstStyle/>
          <a:p>
            <a:endParaRPr lang="de-DE"/>
          </a:p>
        </p:txBody>
      </p:sp>
      <p:sp>
        <p:nvSpPr>
          <p:cNvPr id="5" name="Textfeld 9">
            <a:extLst>
              <a:ext uri="{FF2B5EF4-FFF2-40B4-BE49-F238E27FC236}">
                <a16:creationId xmlns:a16="http://schemas.microsoft.com/office/drawing/2014/main" id="{1D039706-D2E7-454D-AF68-D1EDFE16EDEA}"/>
              </a:ext>
            </a:extLst>
          </p:cNvPr>
          <p:cNvSpPr txBox="1">
            <a:spLocks noChangeArrowheads="1"/>
          </p:cNvSpPr>
          <p:nvPr/>
        </p:nvSpPr>
        <p:spPr bwMode="auto">
          <a:xfrm>
            <a:off x="1371545" y="5951733"/>
            <a:ext cx="7896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4000" dirty="0">
                <a:solidFill>
                  <a:schemeClr val="bg1"/>
                </a:solidFill>
                <a:latin typeface="Edo SZ" panose="02000000000000000000" pitchFamily="2" charset="0"/>
              </a:rPr>
              <a:t>- - - - - - - - - - - - - - - - - - - -</a:t>
            </a:r>
          </a:p>
        </p:txBody>
      </p:sp>
      <p:sp>
        <p:nvSpPr>
          <p:cNvPr id="6" name="Abgerundetes Rechteck 6">
            <a:extLst>
              <a:ext uri="{FF2B5EF4-FFF2-40B4-BE49-F238E27FC236}">
                <a16:creationId xmlns:a16="http://schemas.microsoft.com/office/drawing/2014/main" id="{9EB2C6DC-514B-4187-A720-B215E93E1FD3}"/>
              </a:ext>
            </a:extLst>
          </p:cNvPr>
          <p:cNvSpPr>
            <a:spLocks noChangeArrowheads="1"/>
          </p:cNvSpPr>
          <p:nvPr/>
        </p:nvSpPr>
        <p:spPr bwMode="auto">
          <a:xfrm>
            <a:off x="0" y="5805488"/>
            <a:ext cx="2808288" cy="407987"/>
          </a:xfrm>
          <a:prstGeom prst="roundRect">
            <a:avLst>
              <a:gd name="adj" fmla="val 16667"/>
            </a:avLst>
          </a:prstGeom>
          <a:solidFill>
            <a:srgbClr val="0070C0"/>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spAutoFit/>
          </a:bodyPr>
          <a:lstStyle/>
          <a:p>
            <a:pPr algn="ctr"/>
            <a:r>
              <a:rPr lang="de-DE" altLang="de-DE" dirty="0">
                <a:solidFill>
                  <a:schemeClr val="bg1"/>
                </a:solidFill>
                <a:latin typeface="Edo SZ" panose="02000000000000000000" pitchFamily="2" charset="0"/>
              </a:rPr>
              <a:t>www.cma-germany.de</a:t>
            </a:r>
          </a:p>
        </p:txBody>
      </p:sp>
      <p:sp>
        <p:nvSpPr>
          <p:cNvPr id="7" name="Textfeld 4">
            <a:extLst>
              <a:ext uri="{FF2B5EF4-FFF2-40B4-BE49-F238E27FC236}">
                <a16:creationId xmlns:a16="http://schemas.microsoft.com/office/drawing/2014/main" id="{CC4685A8-5D37-4266-96C1-17BA3744B1CE}"/>
              </a:ext>
            </a:extLst>
          </p:cNvPr>
          <p:cNvSpPr txBox="1">
            <a:spLocks noChangeArrowheads="1"/>
          </p:cNvSpPr>
          <p:nvPr/>
        </p:nvSpPr>
        <p:spPr bwMode="auto">
          <a:xfrm>
            <a:off x="300038" y="263525"/>
            <a:ext cx="204094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sz="2800" b="1" dirty="0">
                <a:solidFill>
                  <a:srgbClr val="0070C0"/>
                </a:solidFill>
                <a:latin typeface="NeoTrash" panose="02000800000000000000" pitchFamily="2" charset="0"/>
              </a:rPr>
              <a:t>CHRISTIAN</a:t>
            </a:r>
          </a:p>
          <a:p>
            <a:r>
              <a:rPr lang="de-DE" altLang="de-DE" sz="1700" b="1" dirty="0">
                <a:solidFill>
                  <a:srgbClr val="0070C0"/>
                </a:solidFill>
                <a:latin typeface="NeoTrash" panose="02000800000000000000" pitchFamily="2" charset="0"/>
              </a:rPr>
              <a:t>MOTORCYCLISTS</a:t>
            </a:r>
          </a:p>
          <a:p>
            <a:r>
              <a:rPr lang="de-DE" altLang="de-DE" sz="2100" b="1" dirty="0">
                <a:solidFill>
                  <a:srgbClr val="0070C0"/>
                </a:solidFill>
                <a:latin typeface="NeoTrash" panose="02000800000000000000" pitchFamily="2" charset="0"/>
              </a:rPr>
              <a:t>ASSOCIATION</a:t>
            </a:r>
          </a:p>
        </p:txBody>
      </p:sp>
      <p:pic>
        <p:nvPicPr>
          <p:cNvPr id="8" name="Grafik 5">
            <a:extLst>
              <a:ext uri="{FF2B5EF4-FFF2-40B4-BE49-F238E27FC236}">
                <a16:creationId xmlns:a16="http://schemas.microsoft.com/office/drawing/2014/main" id="{CB71A06C-3250-4158-A20F-7E757BEDF9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67513" y="2924175"/>
            <a:ext cx="1995487"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10">
            <a:extLst>
              <a:ext uri="{FF2B5EF4-FFF2-40B4-BE49-F238E27FC236}">
                <a16:creationId xmlns:a16="http://schemas.microsoft.com/office/drawing/2014/main" id="{3FD66C8A-AD57-410C-A8EA-75F5736A72E2}"/>
              </a:ext>
            </a:extLst>
          </p:cNvPr>
          <p:cNvSpPr txBox="1">
            <a:spLocks noChangeArrowheads="1"/>
          </p:cNvSpPr>
          <p:nvPr/>
        </p:nvSpPr>
        <p:spPr bwMode="auto">
          <a:xfrm>
            <a:off x="323850" y="1916113"/>
            <a:ext cx="4392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de-DE" sz="2800" b="1" dirty="0">
                <a:solidFill>
                  <a:schemeClr val="tx1"/>
                </a:solidFill>
                <a:latin typeface="Edo SZ" panose="02000000000000000000" pitchFamily="2" charset="0"/>
                <a:cs typeface="Arial" panose="020B0604020202020204" pitchFamily="34" charset="0"/>
              </a:rPr>
              <a:t>UNSER AUFTRAG: </a:t>
            </a:r>
          </a:p>
        </p:txBody>
      </p:sp>
      <p:sp>
        <p:nvSpPr>
          <p:cNvPr id="10" name="Textfeld 11">
            <a:extLst>
              <a:ext uri="{FF2B5EF4-FFF2-40B4-BE49-F238E27FC236}">
                <a16:creationId xmlns:a16="http://schemas.microsoft.com/office/drawing/2014/main" id="{A2C31DFC-5335-4B66-A92C-C6D6B1C34A51}"/>
              </a:ext>
            </a:extLst>
          </p:cNvPr>
          <p:cNvSpPr txBox="1">
            <a:spLocks noChangeArrowheads="1"/>
          </p:cNvSpPr>
          <p:nvPr/>
        </p:nvSpPr>
        <p:spPr bwMode="auto">
          <a:xfrm>
            <a:off x="1450417" y="5106205"/>
            <a:ext cx="53463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de-DE" b="1" dirty="0">
                <a:solidFill>
                  <a:schemeClr val="tx1"/>
                </a:solidFill>
                <a:latin typeface="Edo SZ" panose="02000000000000000000" pitchFamily="2" charset="0"/>
              </a:rPr>
              <a:t> Die Welt verändern, ein Herz nach dem anderen.</a:t>
            </a:r>
          </a:p>
        </p:txBody>
      </p:sp>
      <p:sp>
        <p:nvSpPr>
          <p:cNvPr id="11" name="Textfeld 1">
            <a:extLst>
              <a:ext uri="{FF2B5EF4-FFF2-40B4-BE49-F238E27FC236}">
                <a16:creationId xmlns:a16="http://schemas.microsoft.com/office/drawing/2014/main" id="{031FFBA5-907E-428B-96FC-DB08144E7431}"/>
              </a:ext>
            </a:extLst>
          </p:cNvPr>
          <p:cNvSpPr txBox="1">
            <a:spLocks noChangeArrowheads="1"/>
          </p:cNvSpPr>
          <p:nvPr/>
        </p:nvSpPr>
        <p:spPr bwMode="auto">
          <a:xfrm rot="-301112">
            <a:off x="1420813" y="2365375"/>
            <a:ext cx="5789612"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e-DE" altLang="de-DE" sz="6000" dirty="0" err="1">
                <a:solidFill>
                  <a:schemeClr val="tx1"/>
                </a:solidFill>
                <a:latin typeface="Edo SZ" panose="02000000000000000000" pitchFamily="2" charset="0"/>
              </a:rPr>
              <a:t>Changing</a:t>
            </a:r>
            <a:r>
              <a:rPr lang="de-DE" altLang="de-DE" sz="6000" dirty="0">
                <a:solidFill>
                  <a:schemeClr val="tx1"/>
                </a:solidFill>
                <a:latin typeface="Edo SZ" panose="02000000000000000000" pitchFamily="2" charset="0"/>
              </a:rPr>
              <a:t> </a:t>
            </a:r>
          </a:p>
          <a:p>
            <a:pPr algn="ctr"/>
            <a:r>
              <a:rPr lang="de-DE" altLang="de-DE" sz="4800" dirty="0" err="1">
                <a:solidFill>
                  <a:schemeClr val="tx1"/>
                </a:solidFill>
                <a:latin typeface="Edo SZ" panose="02000000000000000000" pitchFamily="2" charset="0"/>
              </a:rPr>
              <a:t>the</a:t>
            </a:r>
            <a:r>
              <a:rPr lang="de-DE" altLang="de-DE" sz="4800" dirty="0">
                <a:solidFill>
                  <a:schemeClr val="tx1"/>
                </a:solidFill>
                <a:latin typeface="Edo SZ" panose="02000000000000000000" pitchFamily="2" charset="0"/>
              </a:rPr>
              <a:t> World,</a:t>
            </a:r>
          </a:p>
          <a:p>
            <a:pPr algn="ctr"/>
            <a:r>
              <a:rPr lang="de-DE" altLang="de-DE" sz="4800" dirty="0" err="1">
                <a:solidFill>
                  <a:schemeClr val="tx1"/>
                </a:solidFill>
                <a:latin typeface="Edo SZ" panose="02000000000000000000" pitchFamily="2" charset="0"/>
              </a:rPr>
              <a:t>one</a:t>
            </a:r>
            <a:r>
              <a:rPr lang="de-DE" altLang="de-DE" sz="4800" dirty="0">
                <a:solidFill>
                  <a:schemeClr val="tx1"/>
                </a:solidFill>
                <a:latin typeface="Edo SZ" panose="02000000000000000000" pitchFamily="2" charset="0"/>
              </a:rPr>
              <a:t> </a:t>
            </a:r>
            <a:r>
              <a:rPr lang="de-DE" altLang="de-DE" sz="4800" dirty="0" err="1">
                <a:solidFill>
                  <a:schemeClr val="tx1"/>
                </a:solidFill>
                <a:latin typeface="Edo SZ" panose="02000000000000000000" pitchFamily="2" charset="0"/>
              </a:rPr>
              <a:t>heart</a:t>
            </a:r>
            <a:r>
              <a:rPr lang="de-DE" altLang="de-DE" sz="4800" dirty="0">
                <a:solidFill>
                  <a:schemeClr val="tx1"/>
                </a:solidFill>
                <a:latin typeface="Edo SZ" panose="02000000000000000000" pitchFamily="2" charset="0"/>
              </a:rPr>
              <a:t> at a time.</a:t>
            </a:r>
          </a:p>
        </p:txBody>
      </p:sp>
      <p:pic>
        <p:nvPicPr>
          <p:cNvPr id="14" name="Grafik 13">
            <a:extLst>
              <a:ext uri="{FF2B5EF4-FFF2-40B4-BE49-F238E27FC236}">
                <a16:creationId xmlns:a16="http://schemas.microsoft.com/office/drawing/2014/main" id="{EDFD5189-3945-406A-91D1-0142F01B56AC}"/>
              </a:ext>
            </a:extLst>
          </p:cNvPr>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22093" y="214915"/>
            <a:ext cx="1080000" cy="1377868"/>
          </a:xfrm>
          <a:prstGeom prst="rect">
            <a:avLst/>
          </a:prstGeom>
        </p:spPr>
      </p:pic>
    </p:spTree>
    <p:extLst>
      <p:ext uri="{BB962C8B-B14F-4D97-AF65-F5344CB8AC3E}">
        <p14:creationId xmlns:p14="http://schemas.microsoft.com/office/powerpoint/2010/main" val="301383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1094</Words>
  <Application>Microsoft Office PowerPoint</Application>
  <PresentationFormat>Bildschirmpräsentation (4:3)</PresentationFormat>
  <Paragraphs>203</Paragraphs>
  <Slides>20</Slides>
  <Notes>20</Notes>
  <HiddenSlides>6</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20</vt:i4>
      </vt:variant>
    </vt:vector>
  </HeadingPairs>
  <TitlesOfParts>
    <vt:vector size="28" baseType="lpstr">
      <vt:lpstr>Edo SZ</vt:lpstr>
      <vt:lpstr>Calibri</vt:lpstr>
      <vt:lpstr>Arial</vt:lpstr>
      <vt:lpstr>Edo</vt:lpstr>
      <vt:lpstr>NeoTrash</vt:lpstr>
      <vt:lpstr>Comic Sans MS</vt:lpstr>
      <vt:lpstr>Calibri Light</vt:lpstr>
      <vt:lpstr>Office</vt:lpstr>
      <vt:lpstr>PowerPoint-Präsentation</vt:lpstr>
      <vt:lpstr>PowerPoint-Präsentation</vt:lpstr>
      <vt:lpstr>Der Ursprung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Armin Konrad</dc:creator>
  <cp:lastModifiedBy>armin konrad</cp:lastModifiedBy>
  <cp:revision>31</cp:revision>
  <cp:lastPrinted>2022-08-23T16:32:11Z</cp:lastPrinted>
  <dcterms:created xsi:type="dcterms:W3CDTF">2021-11-23T19:05:38Z</dcterms:created>
  <dcterms:modified xsi:type="dcterms:W3CDTF">2023-08-21T14:50:45Z</dcterms:modified>
</cp:coreProperties>
</file>